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ms-powerpoint.presentation.macroEnabled.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6" r:id="rId4"/>
    <p:sldMasterId id="2147483660" r:id="rId5"/>
  </p:sldMasterIdLst>
  <p:notesMasterIdLst>
    <p:notesMasterId r:id="rId11"/>
  </p:notesMasterIdLst>
  <p:handoutMasterIdLst>
    <p:handoutMasterId r:id="rId12"/>
  </p:handoutMasterIdLst>
  <p:sldIdLst>
    <p:sldId id="4725" r:id="rId6"/>
    <p:sldId id="4726" r:id="rId7"/>
    <p:sldId id="4727" r:id="rId8"/>
    <p:sldId id="4728" r:id="rId9"/>
    <p:sldId id="4729" r:id="rId10"/>
  </p:sldIdLst>
  <p:sldSz cx="9144000" cy="6858000" type="screen4x3"/>
  <p:notesSz cx="6669088"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EE0B14-C233-EC7B-2302-D13FF617DA1D}" name="Camille Didierlaurent" initials="CD" userId="S::cdidierlaurent@lyon-france.com::24f4d2c2-d47c-46a8-9922-4dece000909e" providerId="AD"/>
  <p188:author id="{36D25852-BB0F-5766-154B-28E1456D1A7D}" name="Gaëlle Baton" initials="GB" userId="S::gbaton@lyon-france.com::9e5b5db9-c66d-4213-bdab-71fe628795c7" providerId="AD"/>
  <p188:author id="{65CA4CB6-4FFB-A7A9-F5F5-8216A60639C4}" name="Anne Freund" initials="AF" userId="S::afreund@lyon-france.com::db24c5ed-c9b7-47cd-9d55-9c244bb5f43a" providerId="AD"/>
  <p188:author id="{18CFFCE9-237B-4F8B-5A94-7B5DCAEB54C0}" name="Valérie Ducaud" initials="VD" userId="S::vducaud@lyon-france.com::5d115011-77ad-4aec-af30-d0409af581c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nne Freund" initials="AF [2]" lastIdx="10" clrIdx="6">
    <p:extLst>
      <p:ext uri="{19B8F6BF-5375-455C-9EA6-DF929625EA0E}">
        <p15:presenceInfo xmlns:p15="http://schemas.microsoft.com/office/powerpoint/2012/main" userId="S::afreund@lyon-france.com::db24c5ed-c9b7-47cd-9d55-9c244bb5f43a" providerId="AD"/>
      </p:ext>
    </p:extLst>
  </p:cmAuthor>
  <p:cmAuthor id="1" name="Lisa Dewess" initials="LD" lastIdx="1" clrIdx="0">
    <p:extLst>
      <p:ext uri="{19B8F6BF-5375-455C-9EA6-DF929625EA0E}">
        <p15:presenceInfo xmlns:p15="http://schemas.microsoft.com/office/powerpoint/2012/main" userId="S-1-5-21-1614895754-1500820517-839522115-1654" providerId="AD"/>
      </p:ext>
    </p:extLst>
  </p:cmAuthor>
  <p:cmAuthor id="8" name="Gaëlle Baton" initials="GB" lastIdx="11" clrIdx="7">
    <p:extLst>
      <p:ext uri="{19B8F6BF-5375-455C-9EA6-DF929625EA0E}">
        <p15:presenceInfo xmlns:p15="http://schemas.microsoft.com/office/powerpoint/2012/main" userId="S-1-5-21-1614895754-1500820517-839522115-1120" providerId="AD"/>
      </p:ext>
    </p:extLst>
  </p:cmAuthor>
  <p:cmAuthor id="2" name="Valérie Ducaud" initials="VD" lastIdx="1" clrIdx="1">
    <p:extLst>
      <p:ext uri="{19B8F6BF-5375-455C-9EA6-DF929625EA0E}">
        <p15:presenceInfo xmlns:p15="http://schemas.microsoft.com/office/powerpoint/2012/main" userId="S-1-5-21-1614895754-1500820517-839522115-1131" providerId="AD"/>
      </p:ext>
    </p:extLst>
  </p:cmAuthor>
  <p:cmAuthor id="9" name="Blanche Savereux" initials="BS [2]" lastIdx="1" clrIdx="8">
    <p:extLst>
      <p:ext uri="{19B8F6BF-5375-455C-9EA6-DF929625EA0E}">
        <p15:presenceInfo xmlns:p15="http://schemas.microsoft.com/office/powerpoint/2012/main" userId="S::bsavereux@lyon-france.com::be387757-99a5-4bda-a064-aa2016a1ae98" providerId="AD"/>
      </p:ext>
    </p:extLst>
  </p:cmAuthor>
  <p:cmAuthor id="3" name="Anne Freund" initials="AF" lastIdx="86" clrIdx="2">
    <p:extLst>
      <p:ext uri="{19B8F6BF-5375-455C-9EA6-DF929625EA0E}">
        <p15:presenceInfo xmlns:p15="http://schemas.microsoft.com/office/powerpoint/2012/main" userId="S-1-5-21-1614895754-1500820517-839522115-1111" providerId="AD"/>
      </p:ext>
    </p:extLst>
  </p:cmAuthor>
  <p:cmAuthor id="10" name="Valérie Ducaud" initials="VD [2]" lastIdx="12" clrIdx="9">
    <p:extLst>
      <p:ext uri="{19B8F6BF-5375-455C-9EA6-DF929625EA0E}">
        <p15:presenceInfo xmlns:p15="http://schemas.microsoft.com/office/powerpoint/2012/main" userId="S::vducaud@lyon-france.com::5d115011-77ad-4aec-af30-d0409af581cd" providerId="AD"/>
      </p:ext>
    </p:extLst>
  </p:cmAuthor>
  <p:cmAuthor id="4" name="Blanche Savereux" initials="BS" lastIdx="54" clrIdx="3">
    <p:extLst>
      <p:ext uri="{19B8F6BF-5375-455C-9EA6-DF929625EA0E}">
        <p15:presenceInfo xmlns:p15="http://schemas.microsoft.com/office/powerpoint/2012/main" userId="S-1-5-21-1614895754-1500820517-839522115-6242" providerId="AD"/>
      </p:ext>
    </p:extLst>
  </p:cmAuthor>
  <p:cmAuthor id="11" name="Gaëlle Baton" initials="GB [2]" lastIdx="7" clrIdx="10">
    <p:extLst>
      <p:ext uri="{19B8F6BF-5375-455C-9EA6-DF929625EA0E}">
        <p15:presenceInfo xmlns:p15="http://schemas.microsoft.com/office/powerpoint/2012/main" userId="S::gbaton@lyon-france.com::9e5b5db9-c66d-4213-bdab-71fe628795c7" providerId="AD"/>
      </p:ext>
    </p:extLst>
  </p:cmAuthor>
  <p:cmAuthor id="5" name="Camille Didierlaurent" initials="CD" lastIdx="13" clrIdx="4">
    <p:extLst>
      <p:ext uri="{19B8F6BF-5375-455C-9EA6-DF929625EA0E}">
        <p15:presenceInfo xmlns:p15="http://schemas.microsoft.com/office/powerpoint/2012/main" userId="S-1-5-21-1614895754-1500820517-839522115-6177" providerId="AD"/>
      </p:ext>
    </p:extLst>
  </p:cmAuthor>
  <p:cmAuthor id="6" name="Camille Didierlaurent" initials="CD [2]" lastIdx="1" clrIdx="5">
    <p:extLst>
      <p:ext uri="{19B8F6BF-5375-455C-9EA6-DF929625EA0E}">
        <p15:presenceInfo xmlns:p15="http://schemas.microsoft.com/office/powerpoint/2012/main" userId="S::cdidierlaurent@lyon-france.com::24f4d2c2-d47c-46a8-9922-4dece00090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57"/>
    <a:srgbClr val="D12A39"/>
    <a:srgbClr val="5B2E06"/>
    <a:srgbClr val="7BB1B3"/>
    <a:srgbClr val="F7ADA1"/>
    <a:srgbClr val="ECEDF0"/>
    <a:srgbClr val="F6F6F6"/>
    <a:srgbClr val="33CC33"/>
    <a:srgbClr val="FF33CC"/>
    <a:srgbClr val="8295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0442" autoAdjust="0"/>
  </p:normalViewPr>
  <p:slideViewPr>
    <p:cSldViewPr snapToGrid="0">
      <p:cViewPr varScale="1">
        <p:scale>
          <a:sx n="79" d="100"/>
          <a:sy n="79" d="100"/>
        </p:scale>
        <p:origin x="1387" y="7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44" d="100"/>
          <a:sy n="44" d="100"/>
        </p:scale>
        <p:origin x="2800"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655160FB-4BB6-4A10-AC77-CA9BA88E4EB5}" type="datetimeFigureOut">
              <a:rPr lang="fr-FR" smtClean="0"/>
              <a:t>26/02/2026</a:t>
            </a:fld>
            <a:endParaRPr lang="fr-FR"/>
          </a:p>
        </p:txBody>
      </p:sp>
      <p:sp>
        <p:nvSpPr>
          <p:cNvPr id="4" name="Espace réservé du pied de page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8117C0D1-4A1B-4BFE-82D7-7BB90B2AD42E}" type="slidenum">
              <a:rPr lang="fr-FR" smtClean="0"/>
              <a:t>‹N°›</a:t>
            </a:fld>
            <a:endParaRPr lang="fr-FR"/>
          </a:p>
        </p:txBody>
      </p:sp>
    </p:spTree>
    <p:extLst>
      <p:ext uri="{BB962C8B-B14F-4D97-AF65-F5344CB8AC3E}">
        <p14:creationId xmlns:p14="http://schemas.microsoft.com/office/powerpoint/2010/main" val="3300244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BF75385C-C235-4003-87F0-8F645F4481CD}" type="datetimeFigureOut">
              <a:rPr lang="fr-FR" smtClean="0"/>
              <a:t>26/02/2026</a:t>
            </a:fld>
            <a:endParaRPr lang="fr-FR"/>
          </a:p>
        </p:txBody>
      </p:sp>
      <p:sp>
        <p:nvSpPr>
          <p:cNvPr id="4" name="Espace réservé de l'image des diapositives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552AB48-4309-4FCE-8D56-C72951D9425F}" type="slidenum">
              <a:rPr lang="fr-FR" smtClean="0"/>
              <a:t>‹N°›</a:t>
            </a:fld>
            <a:endParaRPr lang="fr-FR"/>
          </a:p>
        </p:txBody>
      </p:sp>
    </p:spTree>
    <p:extLst>
      <p:ext uri="{BB962C8B-B14F-4D97-AF65-F5344CB8AC3E}">
        <p14:creationId xmlns:p14="http://schemas.microsoft.com/office/powerpoint/2010/main" val="746724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6.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3.sv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2.png"/><Relationship Id="rId2" Type="http://schemas.openxmlformats.org/officeDocument/2006/relationships/tags" Target="../tags/tag19.xml"/><Relationship Id="rId16" Type="http://schemas.openxmlformats.org/officeDocument/2006/relationships/image" Target="../media/image6.jpe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slideMaster" Target="../slideMasters/slideMaster2.xml"/><Relationship Id="rId5" Type="http://schemas.openxmlformats.org/officeDocument/2006/relationships/tags" Target="../tags/tag22.xml"/><Relationship Id="rId15" Type="http://schemas.openxmlformats.org/officeDocument/2006/relationships/image" Target="../media/image8.svg"/><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0.xml"/><Relationship Id="rId7" Type="http://schemas.openxmlformats.org/officeDocument/2006/relationships/slideMaster" Target="../slideMasters/slideMaster2.xml"/><Relationship Id="rId12" Type="http://schemas.openxmlformats.org/officeDocument/2006/relationships/image" Target="../media/image6.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8.svg"/><Relationship Id="rId5" Type="http://schemas.openxmlformats.org/officeDocument/2006/relationships/tags" Target="../tags/tag32.xml"/><Relationship Id="rId10" Type="http://schemas.openxmlformats.org/officeDocument/2006/relationships/image" Target="../media/image7.png"/><Relationship Id="rId4" Type="http://schemas.openxmlformats.org/officeDocument/2006/relationships/tags" Target="../tags/tag31.xml"/><Relationship Id="rId9"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2.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slideMaster" Target="../slideMasters/slideMaster2.xml"/><Relationship Id="rId17" Type="http://schemas.openxmlformats.org/officeDocument/2006/relationships/image" Target="../media/image6.jpeg"/><Relationship Id="rId2" Type="http://schemas.openxmlformats.org/officeDocument/2006/relationships/tags" Target="../tags/tag35.xml"/><Relationship Id="rId16" Type="http://schemas.openxmlformats.org/officeDocument/2006/relationships/image" Target="../media/image8.svg"/><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image" Target="../media/image7.png"/><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image" Target="../media/image6.jpeg"/><Relationship Id="rId5" Type="http://schemas.openxmlformats.org/officeDocument/2006/relationships/tags" Target="../tags/tag49.xml"/><Relationship Id="rId10" Type="http://schemas.openxmlformats.org/officeDocument/2006/relationships/image" Target="../media/image3.svg"/><Relationship Id="rId4" Type="http://schemas.openxmlformats.org/officeDocument/2006/relationships/tags" Target="../tags/tag48.xml"/><Relationship Id="rId9"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image" Target="../media/image6.jpeg"/><Relationship Id="rId5" Type="http://schemas.openxmlformats.org/officeDocument/2006/relationships/tags" Target="../tags/tag56.xml"/><Relationship Id="rId10" Type="http://schemas.openxmlformats.org/officeDocument/2006/relationships/image" Target="../media/image3.svg"/><Relationship Id="rId4" Type="http://schemas.openxmlformats.org/officeDocument/2006/relationships/tags" Target="../tags/tag55.xml"/><Relationship Id="rId9"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1.xml"/><Relationship Id="rId7" Type="http://schemas.openxmlformats.org/officeDocument/2006/relationships/tags" Target="../tags/tag6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image" Target="../media/image6.jpeg"/><Relationship Id="rId5" Type="http://schemas.openxmlformats.org/officeDocument/2006/relationships/tags" Target="../tags/tag63.xml"/><Relationship Id="rId10" Type="http://schemas.openxmlformats.org/officeDocument/2006/relationships/image" Target="../media/image3.svg"/><Relationship Id="rId4" Type="http://schemas.openxmlformats.org/officeDocument/2006/relationships/tags" Target="../tags/tag62.xml"/><Relationship Id="rId9"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68.xml"/><Relationship Id="rId7" Type="http://schemas.openxmlformats.org/officeDocument/2006/relationships/image" Target="../media/image3.sv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2.png"/><Relationship Id="rId5" Type="http://schemas.openxmlformats.org/officeDocument/2006/relationships/slideMaster" Target="../slideMasters/slideMaster2.xml"/><Relationship Id="rId4" Type="http://schemas.openxmlformats.org/officeDocument/2006/relationships/tags" Target="../tags/tag6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72.xml"/><Relationship Id="rId7" Type="http://schemas.openxmlformats.org/officeDocument/2006/relationships/image" Target="../media/image3.sv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2.png"/><Relationship Id="rId5" Type="http://schemas.openxmlformats.org/officeDocument/2006/relationships/slideMaster" Target="../slideMasters/slideMaster2.xml"/><Relationship Id="rId4" Type="http://schemas.openxmlformats.org/officeDocument/2006/relationships/tags" Target="../tags/tag7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76.xml"/><Relationship Id="rId7" Type="http://schemas.openxmlformats.org/officeDocument/2006/relationships/image" Target="../media/image3.sv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2.png"/><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80.xml"/><Relationship Id="rId7" Type="http://schemas.openxmlformats.org/officeDocument/2006/relationships/image" Target="../media/image3.sv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2.png"/><Relationship Id="rId5" Type="http://schemas.openxmlformats.org/officeDocument/2006/relationships/slideMaster" Target="../slideMasters/slideMaster2.xml"/><Relationship Id="rId4" Type="http://schemas.openxmlformats.org/officeDocument/2006/relationships/tags" Target="../tags/tag8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4.xml"/><Relationship Id="rId7" Type="http://schemas.openxmlformats.org/officeDocument/2006/relationships/slideMaster" Target="../slideMasters/slideMaster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10" Type="http://schemas.openxmlformats.org/officeDocument/2006/relationships/image" Target="../media/image6.jpeg"/><Relationship Id="rId4" Type="http://schemas.openxmlformats.org/officeDocument/2006/relationships/tags" Target="../tags/tag85.xml"/><Relationship Id="rId9"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0.xml"/><Relationship Id="rId7" Type="http://schemas.openxmlformats.org/officeDocument/2006/relationships/slideMaster" Target="../slideMasters/slideMaster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10" Type="http://schemas.openxmlformats.org/officeDocument/2006/relationships/image" Target="../media/image6.jpeg"/><Relationship Id="rId4" Type="http://schemas.openxmlformats.org/officeDocument/2006/relationships/tags" Target="../tags/tag91.xml"/><Relationship Id="rId9"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6.xml"/><Relationship Id="rId7"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10" Type="http://schemas.openxmlformats.org/officeDocument/2006/relationships/image" Target="../media/image6.jpeg"/><Relationship Id="rId4" Type="http://schemas.openxmlformats.org/officeDocument/2006/relationships/tags" Target="../tags/tag97.xml"/><Relationship Id="rId9"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107.xml"/><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image" Target="../media/image6.jpe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image" Target="../media/image3.svg"/><Relationship Id="rId5" Type="http://schemas.openxmlformats.org/officeDocument/2006/relationships/tags" Target="../tags/tag104.xml"/><Relationship Id="rId10" Type="http://schemas.openxmlformats.org/officeDocument/2006/relationships/image" Target="../media/image2.png"/><Relationship Id="rId4" Type="http://schemas.openxmlformats.org/officeDocument/2006/relationships/tags" Target="../tags/tag103.xml"/><Relationship Id="rId9"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115.xml"/><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image" Target="../media/image6.jpe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image" Target="../media/image3.svg"/><Relationship Id="rId5" Type="http://schemas.openxmlformats.org/officeDocument/2006/relationships/tags" Target="../tags/tag112.xml"/><Relationship Id="rId10" Type="http://schemas.openxmlformats.org/officeDocument/2006/relationships/image" Target="../media/image2.png"/><Relationship Id="rId4" Type="http://schemas.openxmlformats.org/officeDocument/2006/relationships/tags" Target="../tags/tag111.xml"/><Relationship Id="rId9"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123.xml"/><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image" Target="../media/image6.jpe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image" Target="../media/image3.svg"/><Relationship Id="rId5" Type="http://schemas.openxmlformats.org/officeDocument/2006/relationships/tags" Target="../tags/tag120.xml"/><Relationship Id="rId10" Type="http://schemas.openxmlformats.org/officeDocument/2006/relationships/image" Target="../media/image2.png"/><Relationship Id="rId4" Type="http://schemas.openxmlformats.org/officeDocument/2006/relationships/tags" Target="../tags/tag119.xml"/><Relationship Id="rId9"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image" Target="../media/image3.svg"/><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image" Target="../media/image2.pn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slideMaster" Target="../slideMasters/slideMaster2.xml"/><Relationship Id="rId5" Type="http://schemas.openxmlformats.org/officeDocument/2006/relationships/tags" Target="../tags/tag128.xml"/><Relationship Id="rId10" Type="http://schemas.openxmlformats.org/officeDocument/2006/relationships/tags" Target="../tags/tag133.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image" Target="../media/image3.svg"/><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image" Target="../media/image2.pn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slideMaster" Target="../slideMasters/slideMaster2.xml"/><Relationship Id="rId5" Type="http://schemas.openxmlformats.org/officeDocument/2006/relationships/tags" Target="../tags/tag138.xml"/><Relationship Id="rId10" Type="http://schemas.openxmlformats.org/officeDocument/2006/relationships/tags" Target="../tags/tag143.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image" Target="../media/image6.jpeg"/></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image" Target="../media/image3.svg"/><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image" Target="../media/image2.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slideMaster" Target="../slideMasters/slideMaster2.xml"/><Relationship Id="rId5" Type="http://schemas.openxmlformats.org/officeDocument/2006/relationships/tags" Target="../tags/tag148.xml"/><Relationship Id="rId10" Type="http://schemas.openxmlformats.org/officeDocument/2006/relationships/tags" Target="../tags/tag153.xml"/><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image" Target="../media/image6.jpe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tags" Target="../tags/tag156.xml"/><Relationship Id="rId7" Type="http://schemas.openxmlformats.org/officeDocument/2006/relationships/image" Target="../media/image2.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Master" Target="../slideMasters/slideMaster2.xml"/><Relationship Id="rId9" Type="http://schemas.openxmlformats.org/officeDocument/2006/relationships/image" Target="../media/image6.jpe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tags" Target="../tags/tag159.xml"/><Relationship Id="rId7" Type="http://schemas.openxmlformats.org/officeDocument/2006/relationships/image" Target="../media/image2.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slideMaster" Target="../slideMasters/slideMaster2.xml"/><Relationship Id="rId9" Type="http://schemas.openxmlformats.org/officeDocument/2006/relationships/image" Target="../media/image6.jpeg"/></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image" Target="../media/image3.svg"/><Relationship Id="rId3" Type="http://schemas.openxmlformats.org/officeDocument/2006/relationships/tags" Target="../tags/tag162.xml"/><Relationship Id="rId7" Type="http://schemas.openxmlformats.org/officeDocument/2006/relationships/tags" Target="../tags/tag166.xml"/><Relationship Id="rId12" Type="http://schemas.openxmlformats.org/officeDocument/2006/relationships/image" Target="../media/image2.pn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image" Target="../media/image10.svg"/><Relationship Id="rId5" Type="http://schemas.openxmlformats.org/officeDocument/2006/relationships/tags" Target="../tags/tag164.xml"/><Relationship Id="rId10" Type="http://schemas.openxmlformats.org/officeDocument/2006/relationships/image" Target="../media/image9.png"/><Relationship Id="rId4" Type="http://schemas.openxmlformats.org/officeDocument/2006/relationships/tags" Target="../tags/tag163.xml"/><Relationship Id="rId9"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image" Target="../media/image9.png"/><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slideMaster" Target="../slideMasters/slideMaster2.xml"/><Relationship Id="rId17" Type="http://schemas.openxmlformats.org/officeDocument/2006/relationships/image" Target="../media/image6.jpeg"/><Relationship Id="rId2" Type="http://schemas.openxmlformats.org/officeDocument/2006/relationships/tags" Target="../tags/tag169.xml"/><Relationship Id="rId16" Type="http://schemas.openxmlformats.org/officeDocument/2006/relationships/image" Target="../media/image3.svg"/><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5" Type="http://schemas.openxmlformats.org/officeDocument/2006/relationships/tags" Target="../tags/tag172.xml"/><Relationship Id="rId15" Type="http://schemas.openxmlformats.org/officeDocument/2006/relationships/image" Target="../media/image2.png"/><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image" Target="../media/image10.svg"/></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tags" Target="../tags/tag191.xml"/><Relationship Id="rId18" Type="http://schemas.openxmlformats.org/officeDocument/2006/relationships/image" Target="../media/image2.png"/><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tags" Target="../tags/tag190.xml"/><Relationship Id="rId17" Type="http://schemas.openxmlformats.org/officeDocument/2006/relationships/image" Target="../media/image10.svg"/><Relationship Id="rId2" Type="http://schemas.openxmlformats.org/officeDocument/2006/relationships/tags" Target="../tags/tag180.xml"/><Relationship Id="rId16" Type="http://schemas.openxmlformats.org/officeDocument/2006/relationships/image" Target="../media/image9.png"/><Relationship Id="rId20" Type="http://schemas.openxmlformats.org/officeDocument/2006/relationships/image" Target="../media/image6.jpeg"/><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tags" Target="../tags/tag189.xml"/><Relationship Id="rId5" Type="http://schemas.openxmlformats.org/officeDocument/2006/relationships/tags" Target="../tags/tag183.xml"/><Relationship Id="rId15" Type="http://schemas.openxmlformats.org/officeDocument/2006/relationships/slideMaster" Target="../slideMasters/slideMaster2.xml"/><Relationship Id="rId10" Type="http://schemas.openxmlformats.org/officeDocument/2006/relationships/tags" Target="../tags/tag188.xml"/><Relationship Id="rId19" Type="http://schemas.openxmlformats.org/officeDocument/2006/relationships/image" Target="../media/image3.svg"/><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tags" Target="../tags/tag19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5.xml"/><Relationship Id="rId7" Type="http://schemas.openxmlformats.org/officeDocument/2006/relationships/image" Target="../media/image12.sv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11.png"/><Relationship Id="rId5" Type="http://schemas.openxmlformats.org/officeDocument/2006/relationships/slideMaster" Target="../slideMasters/slideMaster2.xml"/><Relationship Id="rId10" Type="http://schemas.openxmlformats.org/officeDocument/2006/relationships/image" Target="../media/image6.jpeg"/><Relationship Id="rId4" Type="http://schemas.openxmlformats.org/officeDocument/2006/relationships/tags" Target="../tags/tag196.xml"/><Relationship Id="rId9"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9.xml"/><Relationship Id="rId7" Type="http://schemas.openxmlformats.org/officeDocument/2006/relationships/image" Target="../media/image12.svg"/><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image" Target="../media/image11.png"/><Relationship Id="rId5" Type="http://schemas.openxmlformats.org/officeDocument/2006/relationships/slideMaster" Target="../slideMasters/slideMaster2.xml"/><Relationship Id="rId10" Type="http://schemas.openxmlformats.org/officeDocument/2006/relationships/image" Target="../media/image6.jpeg"/><Relationship Id="rId4" Type="http://schemas.openxmlformats.org/officeDocument/2006/relationships/tags" Target="../tags/tag200.xml"/><Relationship Id="rId9"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03.xml"/><Relationship Id="rId7" Type="http://schemas.openxmlformats.org/officeDocument/2006/relationships/image" Target="../media/image10.svg"/><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image" Target="../media/image9.png"/><Relationship Id="rId5" Type="http://schemas.openxmlformats.org/officeDocument/2006/relationships/slideMaster" Target="../slideMasters/slideMaster2.xml"/><Relationship Id="rId10" Type="http://schemas.openxmlformats.org/officeDocument/2006/relationships/image" Target="../media/image6.jpeg"/><Relationship Id="rId4" Type="http://schemas.openxmlformats.org/officeDocument/2006/relationships/tags" Target="../tags/tag204.xml"/><Relationship Id="rId9"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07.xml"/><Relationship Id="rId7" Type="http://schemas.openxmlformats.org/officeDocument/2006/relationships/image" Target="../media/image10.sv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9.png"/><Relationship Id="rId5" Type="http://schemas.openxmlformats.org/officeDocument/2006/relationships/slideMaster" Target="../slideMasters/slideMaster2.xml"/><Relationship Id="rId10" Type="http://schemas.openxmlformats.org/officeDocument/2006/relationships/image" Target="../media/image6.jpeg"/><Relationship Id="rId4" Type="http://schemas.openxmlformats.org/officeDocument/2006/relationships/tags" Target="../tags/tag208.xml"/><Relationship Id="rId9"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image" Target="../media/image2.png"/><Relationship Id="rId3" Type="http://schemas.openxmlformats.org/officeDocument/2006/relationships/tags" Target="../tags/tag211.xml"/><Relationship Id="rId7" Type="http://schemas.openxmlformats.org/officeDocument/2006/relationships/tags" Target="../tags/tag215.xml"/><Relationship Id="rId12" Type="http://schemas.openxmlformats.org/officeDocument/2006/relationships/slideMaster" Target="../slideMasters/slideMaster2.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tags" Target="../tags/tag219.xml"/><Relationship Id="rId5" Type="http://schemas.openxmlformats.org/officeDocument/2006/relationships/tags" Target="../tags/tag213.xml"/><Relationship Id="rId15" Type="http://schemas.openxmlformats.org/officeDocument/2006/relationships/image" Target="../media/image6.jpeg"/><Relationship Id="rId10" Type="http://schemas.openxmlformats.org/officeDocument/2006/relationships/tags" Target="../tags/tag218.xml"/><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18" Type="http://schemas.openxmlformats.org/officeDocument/2006/relationships/image" Target="../media/image6.jpeg"/><Relationship Id="rId3" Type="http://schemas.openxmlformats.org/officeDocument/2006/relationships/tags" Target="../tags/tag222.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image" Target="../media/image3.svg"/><Relationship Id="rId2" Type="http://schemas.openxmlformats.org/officeDocument/2006/relationships/tags" Target="../tags/tag221.xml"/><Relationship Id="rId16" Type="http://schemas.openxmlformats.org/officeDocument/2006/relationships/image" Target="../media/image2.png"/><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5" Type="http://schemas.openxmlformats.org/officeDocument/2006/relationships/tags" Target="../tags/tag224.xml"/><Relationship Id="rId15" Type="http://schemas.openxmlformats.org/officeDocument/2006/relationships/slideMaster" Target="../slideMasters/slideMaster2.xml"/><Relationship Id="rId10" Type="http://schemas.openxmlformats.org/officeDocument/2006/relationships/tags" Target="../tags/tag229.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tags" Target="../tags/tag246.xml"/><Relationship Id="rId18" Type="http://schemas.openxmlformats.org/officeDocument/2006/relationships/slideMaster" Target="../slideMasters/slideMaster2.xml"/><Relationship Id="rId3" Type="http://schemas.openxmlformats.org/officeDocument/2006/relationships/tags" Target="../tags/tag236.xml"/><Relationship Id="rId21" Type="http://schemas.openxmlformats.org/officeDocument/2006/relationships/image" Target="../media/image6.jpeg"/><Relationship Id="rId7" Type="http://schemas.openxmlformats.org/officeDocument/2006/relationships/tags" Target="../tags/tag240.xml"/><Relationship Id="rId12" Type="http://schemas.openxmlformats.org/officeDocument/2006/relationships/tags" Target="../tags/tag245.xml"/><Relationship Id="rId17" Type="http://schemas.openxmlformats.org/officeDocument/2006/relationships/tags" Target="../tags/tag250.xml"/><Relationship Id="rId2" Type="http://schemas.openxmlformats.org/officeDocument/2006/relationships/tags" Target="../tags/tag235.xml"/><Relationship Id="rId16" Type="http://schemas.openxmlformats.org/officeDocument/2006/relationships/tags" Target="../tags/tag249.xml"/><Relationship Id="rId20" Type="http://schemas.openxmlformats.org/officeDocument/2006/relationships/image" Target="../media/image3.svg"/><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tags" Target="../tags/tag244.xml"/><Relationship Id="rId5" Type="http://schemas.openxmlformats.org/officeDocument/2006/relationships/tags" Target="../tags/tag238.xml"/><Relationship Id="rId15" Type="http://schemas.openxmlformats.org/officeDocument/2006/relationships/tags" Target="../tags/tag248.xml"/><Relationship Id="rId10" Type="http://schemas.openxmlformats.org/officeDocument/2006/relationships/tags" Target="../tags/tag243.xml"/><Relationship Id="rId19" Type="http://schemas.openxmlformats.org/officeDocument/2006/relationships/image" Target="../media/image2.png"/><Relationship Id="rId4" Type="http://schemas.openxmlformats.org/officeDocument/2006/relationships/tags" Target="../tags/tag237.xml"/><Relationship Id="rId9" Type="http://schemas.openxmlformats.org/officeDocument/2006/relationships/tags" Target="../tags/tag242.xml"/><Relationship Id="rId14" Type="http://schemas.openxmlformats.org/officeDocument/2006/relationships/tags" Target="../tags/tag247.xml"/></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tags" Target="../tags/tag263.xml"/><Relationship Id="rId18" Type="http://schemas.openxmlformats.org/officeDocument/2006/relationships/tags" Target="../tags/tag268.xml"/><Relationship Id="rId3" Type="http://schemas.openxmlformats.org/officeDocument/2006/relationships/tags" Target="../tags/tag253.xml"/><Relationship Id="rId21" Type="http://schemas.openxmlformats.org/officeDocument/2006/relationships/slideMaster" Target="../slideMasters/slideMaster2.xml"/><Relationship Id="rId7" Type="http://schemas.openxmlformats.org/officeDocument/2006/relationships/tags" Target="../tags/tag257.xml"/><Relationship Id="rId12" Type="http://schemas.openxmlformats.org/officeDocument/2006/relationships/tags" Target="../tags/tag262.xml"/><Relationship Id="rId17" Type="http://schemas.openxmlformats.org/officeDocument/2006/relationships/tags" Target="../tags/tag267.xml"/><Relationship Id="rId2" Type="http://schemas.openxmlformats.org/officeDocument/2006/relationships/tags" Target="../tags/tag252.xml"/><Relationship Id="rId16" Type="http://schemas.openxmlformats.org/officeDocument/2006/relationships/tags" Target="../tags/tag266.xml"/><Relationship Id="rId20" Type="http://schemas.openxmlformats.org/officeDocument/2006/relationships/tags" Target="../tags/tag270.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tags" Target="../tags/tag261.xml"/><Relationship Id="rId24" Type="http://schemas.openxmlformats.org/officeDocument/2006/relationships/image" Target="../media/image6.jpeg"/><Relationship Id="rId5" Type="http://schemas.openxmlformats.org/officeDocument/2006/relationships/tags" Target="../tags/tag255.xml"/><Relationship Id="rId15" Type="http://schemas.openxmlformats.org/officeDocument/2006/relationships/tags" Target="../tags/tag265.xml"/><Relationship Id="rId23" Type="http://schemas.openxmlformats.org/officeDocument/2006/relationships/image" Target="../media/image3.svg"/><Relationship Id="rId10" Type="http://schemas.openxmlformats.org/officeDocument/2006/relationships/tags" Target="../tags/tag260.xml"/><Relationship Id="rId19" Type="http://schemas.openxmlformats.org/officeDocument/2006/relationships/tags" Target="../tags/tag269.xml"/><Relationship Id="rId4" Type="http://schemas.openxmlformats.org/officeDocument/2006/relationships/tags" Target="../tags/tag254.xml"/><Relationship Id="rId9" Type="http://schemas.openxmlformats.org/officeDocument/2006/relationships/tags" Target="../tags/tag259.xml"/><Relationship Id="rId14" Type="http://schemas.openxmlformats.org/officeDocument/2006/relationships/tags" Target="../tags/tag264.xml"/><Relationship Id="rId2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278.xml"/><Relationship Id="rId13" Type="http://schemas.openxmlformats.org/officeDocument/2006/relationships/image" Target="../media/image2.png"/><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slideMaster" Target="../slideMasters/slideMaster2.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tags" Target="../tags/tag281.xml"/><Relationship Id="rId5" Type="http://schemas.openxmlformats.org/officeDocument/2006/relationships/tags" Target="../tags/tag275.xml"/><Relationship Id="rId15" Type="http://schemas.openxmlformats.org/officeDocument/2006/relationships/image" Target="../media/image6.jpeg"/><Relationship Id="rId10" Type="http://schemas.openxmlformats.org/officeDocument/2006/relationships/tags" Target="../tags/tag280.xml"/><Relationship Id="rId4" Type="http://schemas.openxmlformats.org/officeDocument/2006/relationships/tags" Target="../tags/tag274.xml"/><Relationship Id="rId9" Type="http://schemas.openxmlformats.org/officeDocument/2006/relationships/tags" Target="../tags/tag279.xml"/><Relationship Id="rId14" Type="http://schemas.openxmlformats.org/officeDocument/2006/relationships/image" Target="../media/image3.svg"/></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tags" Target="../tags/tag294.xml"/><Relationship Id="rId18" Type="http://schemas.openxmlformats.org/officeDocument/2006/relationships/image" Target="../media/image6.jpeg"/><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tags" Target="../tags/tag293.xml"/><Relationship Id="rId17" Type="http://schemas.openxmlformats.org/officeDocument/2006/relationships/image" Target="../media/image3.svg"/><Relationship Id="rId2" Type="http://schemas.openxmlformats.org/officeDocument/2006/relationships/tags" Target="../tags/tag283.xml"/><Relationship Id="rId16" Type="http://schemas.openxmlformats.org/officeDocument/2006/relationships/image" Target="../media/image2.png"/><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tags" Target="../tags/tag292.xml"/><Relationship Id="rId5" Type="http://schemas.openxmlformats.org/officeDocument/2006/relationships/tags" Target="../tags/tag286.xml"/><Relationship Id="rId15" Type="http://schemas.openxmlformats.org/officeDocument/2006/relationships/slideMaster" Target="../slideMasters/slideMaster2.xml"/><Relationship Id="rId10" Type="http://schemas.openxmlformats.org/officeDocument/2006/relationships/tags" Target="../tags/tag291.xml"/><Relationship Id="rId4" Type="http://schemas.openxmlformats.org/officeDocument/2006/relationships/tags" Target="../tags/tag285.xml"/><Relationship Id="rId9" Type="http://schemas.openxmlformats.org/officeDocument/2006/relationships/tags" Target="../tags/tag290.xml"/><Relationship Id="rId14" Type="http://schemas.openxmlformats.org/officeDocument/2006/relationships/tags" Target="../tags/tag295.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tags" Target="../tags/tag308.xml"/><Relationship Id="rId18" Type="http://schemas.openxmlformats.org/officeDocument/2006/relationships/slideMaster" Target="../slideMasters/slideMaster2.xml"/><Relationship Id="rId3" Type="http://schemas.openxmlformats.org/officeDocument/2006/relationships/tags" Target="../tags/tag298.xml"/><Relationship Id="rId21" Type="http://schemas.openxmlformats.org/officeDocument/2006/relationships/image" Target="../media/image6.jpeg"/><Relationship Id="rId7" Type="http://schemas.openxmlformats.org/officeDocument/2006/relationships/tags" Target="../tags/tag302.xml"/><Relationship Id="rId12" Type="http://schemas.openxmlformats.org/officeDocument/2006/relationships/tags" Target="../tags/tag307.xml"/><Relationship Id="rId17" Type="http://schemas.openxmlformats.org/officeDocument/2006/relationships/tags" Target="../tags/tag312.xml"/><Relationship Id="rId2" Type="http://schemas.openxmlformats.org/officeDocument/2006/relationships/tags" Target="../tags/tag297.xml"/><Relationship Id="rId16" Type="http://schemas.openxmlformats.org/officeDocument/2006/relationships/tags" Target="../tags/tag311.xml"/><Relationship Id="rId20" Type="http://schemas.openxmlformats.org/officeDocument/2006/relationships/image" Target="../media/image3.svg"/><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tags" Target="../tags/tag306.xml"/><Relationship Id="rId5" Type="http://schemas.openxmlformats.org/officeDocument/2006/relationships/tags" Target="../tags/tag300.xml"/><Relationship Id="rId15" Type="http://schemas.openxmlformats.org/officeDocument/2006/relationships/tags" Target="../tags/tag310.xml"/><Relationship Id="rId10" Type="http://schemas.openxmlformats.org/officeDocument/2006/relationships/tags" Target="../tags/tag305.xml"/><Relationship Id="rId19" Type="http://schemas.openxmlformats.org/officeDocument/2006/relationships/image" Target="../media/image2.png"/><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tags" Target="../tags/tag309.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320.xml"/><Relationship Id="rId13" Type="http://schemas.openxmlformats.org/officeDocument/2006/relationships/tags" Target="../tags/tag325.xml"/><Relationship Id="rId18" Type="http://schemas.openxmlformats.org/officeDocument/2006/relationships/tags" Target="../tags/tag330.xml"/><Relationship Id="rId3" Type="http://schemas.openxmlformats.org/officeDocument/2006/relationships/tags" Target="../tags/tag315.xml"/><Relationship Id="rId21" Type="http://schemas.openxmlformats.org/officeDocument/2006/relationships/slideMaster" Target="../slideMasters/slideMaster2.xml"/><Relationship Id="rId7" Type="http://schemas.openxmlformats.org/officeDocument/2006/relationships/tags" Target="../tags/tag319.xml"/><Relationship Id="rId12" Type="http://schemas.openxmlformats.org/officeDocument/2006/relationships/tags" Target="../tags/tag324.xml"/><Relationship Id="rId17" Type="http://schemas.openxmlformats.org/officeDocument/2006/relationships/tags" Target="../tags/tag329.xml"/><Relationship Id="rId2" Type="http://schemas.openxmlformats.org/officeDocument/2006/relationships/tags" Target="../tags/tag314.xml"/><Relationship Id="rId16" Type="http://schemas.openxmlformats.org/officeDocument/2006/relationships/tags" Target="../tags/tag328.xml"/><Relationship Id="rId20" Type="http://schemas.openxmlformats.org/officeDocument/2006/relationships/tags" Target="../tags/tag332.xml"/><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tags" Target="../tags/tag323.xml"/><Relationship Id="rId24" Type="http://schemas.openxmlformats.org/officeDocument/2006/relationships/image" Target="../media/image6.jpeg"/><Relationship Id="rId5" Type="http://schemas.openxmlformats.org/officeDocument/2006/relationships/tags" Target="../tags/tag317.xml"/><Relationship Id="rId15" Type="http://schemas.openxmlformats.org/officeDocument/2006/relationships/tags" Target="../tags/tag327.xml"/><Relationship Id="rId23" Type="http://schemas.openxmlformats.org/officeDocument/2006/relationships/image" Target="../media/image3.svg"/><Relationship Id="rId10" Type="http://schemas.openxmlformats.org/officeDocument/2006/relationships/tags" Target="../tags/tag322.xml"/><Relationship Id="rId19" Type="http://schemas.openxmlformats.org/officeDocument/2006/relationships/tags" Target="../tags/tag331.xml"/><Relationship Id="rId4" Type="http://schemas.openxmlformats.org/officeDocument/2006/relationships/tags" Target="../tags/tag316.xml"/><Relationship Id="rId9" Type="http://schemas.openxmlformats.org/officeDocument/2006/relationships/tags" Target="../tags/tag321.xml"/><Relationship Id="rId14" Type="http://schemas.openxmlformats.org/officeDocument/2006/relationships/tags" Target="../tags/tag326.xml"/><Relationship Id="rId2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image" Target="../media/image3.svg"/><Relationship Id="rId18" Type="http://schemas.openxmlformats.org/officeDocument/2006/relationships/image" Target="../media/image17.png"/><Relationship Id="rId3" Type="http://schemas.openxmlformats.org/officeDocument/2006/relationships/tags" Target="../tags/tag335.xml"/><Relationship Id="rId21" Type="http://schemas.openxmlformats.org/officeDocument/2006/relationships/image" Target="../media/image20.svg"/><Relationship Id="rId7" Type="http://schemas.openxmlformats.org/officeDocument/2006/relationships/tags" Target="../tags/tag339.xml"/><Relationship Id="rId12" Type="http://schemas.openxmlformats.org/officeDocument/2006/relationships/image" Target="../media/image2.png"/><Relationship Id="rId17" Type="http://schemas.openxmlformats.org/officeDocument/2006/relationships/image" Target="../media/image16.svg"/><Relationship Id="rId2" Type="http://schemas.openxmlformats.org/officeDocument/2006/relationships/tags" Target="../tags/tag334.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slideMaster" Target="../slideMasters/slideMaster2.xml"/><Relationship Id="rId5" Type="http://schemas.openxmlformats.org/officeDocument/2006/relationships/tags" Target="../tags/tag337.xml"/><Relationship Id="rId15" Type="http://schemas.openxmlformats.org/officeDocument/2006/relationships/image" Target="../media/image14.svg"/><Relationship Id="rId10" Type="http://schemas.openxmlformats.org/officeDocument/2006/relationships/tags" Target="../tags/tag342.xml"/><Relationship Id="rId19" Type="http://schemas.openxmlformats.org/officeDocument/2006/relationships/image" Target="../media/image18.svg"/><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image" Target="../media/image13.png"/><Relationship Id="rId22"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image" Target="../media/image3.svg"/><Relationship Id="rId18" Type="http://schemas.openxmlformats.org/officeDocument/2006/relationships/image" Target="../media/image25.png"/><Relationship Id="rId3" Type="http://schemas.openxmlformats.org/officeDocument/2006/relationships/tags" Target="../tags/tag345.xml"/><Relationship Id="rId21" Type="http://schemas.openxmlformats.org/officeDocument/2006/relationships/image" Target="../media/image28.svg"/><Relationship Id="rId7" Type="http://schemas.openxmlformats.org/officeDocument/2006/relationships/tags" Target="../tags/tag349.xml"/><Relationship Id="rId12" Type="http://schemas.openxmlformats.org/officeDocument/2006/relationships/image" Target="../media/image2.png"/><Relationship Id="rId17" Type="http://schemas.openxmlformats.org/officeDocument/2006/relationships/image" Target="../media/image24.svg"/><Relationship Id="rId2" Type="http://schemas.openxmlformats.org/officeDocument/2006/relationships/tags" Target="../tags/tag344.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slideMaster" Target="../slideMasters/slideMaster2.xml"/><Relationship Id="rId5" Type="http://schemas.openxmlformats.org/officeDocument/2006/relationships/tags" Target="../tags/tag347.xml"/><Relationship Id="rId15" Type="http://schemas.openxmlformats.org/officeDocument/2006/relationships/image" Target="../media/image22.svg"/><Relationship Id="rId10" Type="http://schemas.openxmlformats.org/officeDocument/2006/relationships/tags" Target="../tags/tag352.xml"/><Relationship Id="rId19" Type="http://schemas.openxmlformats.org/officeDocument/2006/relationships/image" Target="../media/image26.svg"/><Relationship Id="rId4" Type="http://schemas.openxmlformats.org/officeDocument/2006/relationships/tags" Target="../tags/tag346.xml"/><Relationship Id="rId9" Type="http://schemas.openxmlformats.org/officeDocument/2006/relationships/tags" Target="../tags/tag351.xml"/><Relationship Id="rId14" Type="http://schemas.openxmlformats.org/officeDocument/2006/relationships/image" Target="../media/image21.png"/><Relationship Id="rId22" Type="http://schemas.openxmlformats.org/officeDocument/2006/relationships/image" Target="../media/image6.jpeg"/></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55.xml"/><Relationship Id="rId7" Type="http://schemas.openxmlformats.org/officeDocument/2006/relationships/image" Target="../media/image6.jpeg"/><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58.xml"/><Relationship Id="rId7" Type="http://schemas.openxmlformats.org/officeDocument/2006/relationships/image" Target="../media/image6.jpeg"/><Relationship Id="rId2" Type="http://schemas.openxmlformats.org/officeDocument/2006/relationships/tags" Target="../tags/tag357.xml"/><Relationship Id="rId1" Type="http://schemas.openxmlformats.org/officeDocument/2006/relationships/tags" Target="../tags/tag35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361.xml"/><Relationship Id="rId7" Type="http://schemas.openxmlformats.org/officeDocument/2006/relationships/image" Target="../media/image6.jpeg"/><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tags" Target="../tags/tag364.xml"/><Relationship Id="rId7" Type="http://schemas.openxmlformats.org/officeDocument/2006/relationships/image" Target="../media/image2.png"/><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slideMaster" Target="../slideMasters/slideMaster2.xml"/><Relationship Id="rId5" Type="http://schemas.openxmlformats.org/officeDocument/2006/relationships/tags" Target="../tags/tag366.xml"/><Relationship Id="rId4" Type="http://schemas.openxmlformats.org/officeDocument/2006/relationships/tags" Target="../tags/tag365.xml"/><Relationship Id="rId9" Type="http://schemas.openxmlformats.org/officeDocument/2006/relationships/image" Target="../media/image6.jpeg"/></Relationships>
</file>

<file path=ppt/slideLayouts/_rels/slideLayout65.xml.rels><?xml version="1.0" encoding="UTF-8" standalone="yes"?>
<Relationships xmlns="http://schemas.openxmlformats.org/package/2006/relationships"><Relationship Id="rId8" Type="http://schemas.openxmlformats.org/officeDocument/2006/relationships/tags" Target="../tags/tag374.xml"/><Relationship Id="rId3" Type="http://schemas.openxmlformats.org/officeDocument/2006/relationships/tags" Target="../tags/tag369.xml"/><Relationship Id="rId7" Type="http://schemas.openxmlformats.org/officeDocument/2006/relationships/tags" Target="../tags/tag373.xml"/><Relationship Id="rId12" Type="http://schemas.openxmlformats.org/officeDocument/2006/relationships/image" Target="../media/image6.jpeg"/><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tags" Target="../tags/tag372.xml"/><Relationship Id="rId11" Type="http://schemas.openxmlformats.org/officeDocument/2006/relationships/image" Target="../media/image3.svg"/><Relationship Id="rId5" Type="http://schemas.openxmlformats.org/officeDocument/2006/relationships/tags" Target="../tags/tag371.xml"/><Relationship Id="rId10" Type="http://schemas.openxmlformats.org/officeDocument/2006/relationships/image" Target="../media/image2.png"/><Relationship Id="rId4" Type="http://schemas.openxmlformats.org/officeDocument/2006/relationships/tags" Target="../tags/tag370.xml"/><Relationship Id="rId9"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8" Type="http://schemas.openxmlformats.org/officeDocument/2006/relationships/tags" Target="../tags/tag382.xml"/><Relationship Id="rId13" Type="http://schemas.openxmlformats.org/officeDocument/2006/relationships/image" Target="../media/image3.svg"/><Relationship Id="rId3" Type="http://schemas.openxmlformats.org/officeDocument/2006/relationships/tags" Target="../tags/tag377.xml"/><Relationship Id="rId7" Type="http://schemas.openxmlformats.org/officeDocument/2006/relationships/tags" Target="../tags/tag381.xml"/><Relationship Id="rId12" Type="http://schemas.openxmlformats.org/officeDocument/2006/relationships/image" Target="../media/image2.png"/><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tags" Target="../tags/tag380.xml"/><Relationship Id="rId11" Type="http://schemas.openxmlformats.org/officeDocument/2006/relationships/slideMaster" Target="../slideMasters/slideMaster2.xml"/><Relationship Id="rId5" Type="http://schemas.openxmlformats.org/officeDocument/2006/relationships/tags" Target="../tags/tag379.xml"/><Relationship Id="rId10" Type="http://schemas.openxmlformats.org/officeDocument/2006/relationships/tags" Target="../tags/tag384.xml"/><Relationship Id="rId4" Type="http://schemas.openxmlformats.org/officeDocument/2006/relationships/tags" Target="../tags/tag378.xml"/><Relationship Id="rId9" Type="http://schemas.openxmlformats.org/officeDocument/2006/relationships/tags" Target="../tags/tag383.xml"/><Relationship Id="rId14" Type="http://schemas.openxmlformats.org/officeDocument/2006/relationships/image" Target="../media/image6.jpeg"/></Relationships>
</file>

<file path=ppt/slideLayouts/_rels/slideLayout67.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tags" Target="../tags/tag397.xml"/><Relationship Id="rId18" Type="http://schemas.openxmlformats.org/officeDocument/2006/relationships/image" Target="../media/image2.png"/><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tags" Target="../tags/tag396.xml"/><Relationship Id="rId17" Type="http://schemas.openxmlformats.org/officeDocument/2006/relationships/slideMaster" Target="../slideMasters/slideMaster2.xml"/><Relationship Id="rId2" Type="http://schemas.openxmlformats.org/officeDocument/2006/relationships/tags" Target="../tags/tag386.xml"/><Relationship Id="rId16" Type="http://schemas.openxmlformats.org/officeDocument/2006/relationships/tags" Target="../tags/tag400.xml"/><Relationship Id="rId20" Type="http://schemas.openxmlformats.org/officeDocument/2006/relationships/image" Target="../media/image6.jpeg"/><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tags" Target="../tags/tag395.xml"/><Relationship Id="rId5" Type="http://schemas.openxmlformats.org/officeDocument/2006/relationships/tags" Target="../tags/tag389.xml"/><Relationship Id="rId15" Type="http://schemas.openxmlformats.org/officeDocument/2006/relationships/tags" Target="../tags/tag399.xml"/><Relationship Id="rId10" Type="http://schemas.openxmlformats.org/officeDocument/2006/relationships/tags" Target="../tags/tag394.xml"/><Relationship Id="rId19" Type="http://schemas.openxmlformats.org/officeDocument/2006/relationships/image" Target="../media/image3.svg"/><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tags" Target="../tags/tag398.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image" Target="../media/image6.jpeg"/><Relationship Id="rId5" Type="http://schemas.openxmlformats.org/officeDocument/2006/relationships/image" Target="../media/image3.svg"/><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405.xml"/><Relationship Id="rId7" Type="http://schemas.openxmlformats.org/officeDocument/2006/relationships/image" Target="../media/image3.svg"/><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image" Target="../media/image2.png"/><Relationship Id="rId5" Type="http://schemas.openxmlformats.org/officeDocument/2006/relationships/slideMaster" Target="../slideMasters/slideMaster2.xml"/><Relationship Id="rId4" Type="http://schemas.openxmlformats.org/officeDocument/2006/relationships/tags" Target="../tags/tag40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tags" Target="../tags/tag414.xml"/><Relationship Id="rId13" Type="http://schemas.openxmlformats.org/officeDocument/2006/relationships/image" Target="../media/image2.png"/><Relationship Id="rId3" Type="http://schemas.openxmlformats.org/officeDocument/2006/relationships/tags" Target="../tags/tag409.xml"/><Relationship Id="rId7" Type="http://schemas.openxmlformats.org/officeDocument/2006/relationships/tags" Target="../tags/tag413.xml"/><Relationship Id="rId12" Type="http://schemas.openxmlformats.org/officeDocument/2006/relationships/slideMaster" Target="../slideMasters/slideMaster2.xml"/><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tags" Target="../tags/tag412.xml"/><Relationship Id="rId11" Type="http://schemas.openxmlformats.org/officeDocument/2006/relationships/tags" Target="../tags/tag417.xml"/><Relationship Id="rId5" Type="http://schemas.openxmlformats.org/officeDocument/2006/relationships/tags" Target="../tags/tag411.xml"/><Relationship Id="rId15" Type="http://schemas.openxmlformats.org/officeDocument/2006/relationships/image" Target="../media/image6.jpeg"/><Relationship Id="rId10" Type="http://schemas.openxmlformats.org/officeDocument/2006/relationships/tags" Target="../tags/tag416.xml"/><Relationship Id="rId4" Type="http://schemas.openxmlformats.org/officeDocument/2006/relationships/tags" Target="../tags/tag410.xml"/><Relationship Id="rId9" Type="http://schemas.openxmlformats.org/officeDocument/2006/relationships/tags" Target="../tags/tag415.xml"/><Relationship Id="rId1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425.xml"/><Relationship Id="rId13" Type="http://schemas.openxmlformats.org/officeDocument/2006/relationships/image" Target="../media/image2.png"/><Relationship Id="rId3" Type="http://schemas.openxmlformats.org/officeDocument/2006/relationships/tags" Target="../tags/tag420.xml"/><Relationship Id="rId7" Type="http://schemas.openxmlformats.org/officeDocument/2006/relationships/tags" Target="../tags/tag424.xml"/><Relationship Id="rId12" Type="http://schemas.openxmlformats.org/officeDocument/2006/relationships/slideMaster" Target="../slideMasters/slideMaster2.xml"/><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tags" Target="../tags/tag423.xml"/><Relationship Id="rId11" Type="http://schemas.openxmlformats.org/officeDocument/2006/relationships/tags" Target="../tags/tag428.xml"/><Relationship Id="rId5" Type="http://schemas.openxmlformats.org/officeDocument/2006/relationships/tags" Target="../tags/tag422.xml"/><Relationship Id="rId15" Type="http://schemas.openxmlformats.org/officeDocument/2006/relationships/image" Target="../media/image6.jpeg"/><Relationship Id="rId10" Type="http://schemas.openxmlformats.org/officeDocument/2006/relationships/tags" Target="../tags/tag427.xml"/><Relationship Id="rId4" Type="http://schemas.openxmlformats.org/officeDocument/2006/relationships/tags" Target="../tags/tag421.xml"/><Relationship Id="rId9" Type="http://schemas.openxmlformats.org/officeDocument/2006/relationships/tags" Target="../tags/tag426.xml"/><Relationship Id="rId14" Type="http://schemas.openxmlformats.org/officeDocument/2006/relationships/image" Target="../media/image3.svg"/></Relationships>
</file>

<file path=ppt/slideLayouts/_rels/slideLayout72.xml.rels><?xml version="1.0" encoding="UTF-8" standalone="yes"?>
<Relationships xmlns="http://schemas.openxmlformats.org/package/2006/relationships"><Relationship Id="rId8" Type="http://schemas.openxmlformats.org/officeDocument/2006/relationships/tags" Target="../tags/tag436.xml"/><Relationship Id="rId3" Type="http://schemas.openxmlformats.org/officeDocument/2006/relationships/tags" Target="../tags/tag431.xml"/><Relationship Id="rId7" Type="http://schemas.openxmlformats.org/officeDocument/2006/relationships/tags" Target="../tags/tag435.xml"/><Relationship Id="rId12" Type="http://schemas.openxmlformats.org/officeDocument/2006/relationships/image" Target="../media/image6.jpeg"/><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tags" Target="../tags/tag434.xml"/><Relationship Id="rId11" Type="http://schemas.openxmlformats.org/officeDocument/2006/relationships/image" Target="../media/image3.svg"/><Relationship Id="rId5" Type="http://schemas.openxmlformats.org/officeDocument/2006/relationships/tags" Target="../tags/tag433.xml"/><Relationship Id="rId10" Type="http://schemas.openxmlformats.org/officeDocument/2006/relationships/image" Target="../media/image2.png"/><Relationship Id="rId4" Type="http://schemas.openxmlformats.org/officeDocument/2006/relationships/tags" Target="../tags/tag432.xml"/><Relationship Id="rId9"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39.xml"/><Relationship Id="rId7" Type="http://schemas.openxmlformats.org/officeDocument/2006/relationships/slideMaster" Target="../slideMasters/slideMaster2.xml"/><Relationship Id="rId2" Type="http://schemas.openxmlformats.org/officeDocument/2006/relationships/tags" Target="../tags/tag438.xml"/><Relationship Id="rId1" Type="http://schemas.openxmlformats.org/officeDocument/2006/relationships/tags" Target="../tags/tag437.xml"/><Relationship Id="rId6" Type="http://schemas.openxmlformats.org/officeDocument/2006/relationships/tags" Target="../tags/tag442.xml"/><Relationship Id="rId5" Type="http://schemas.openxmlformats.org/officeDocument/2006/relationships/tags" Target="../tags/tag441.xml"/><Relationship Id="rId10" Type="http://schemas.openxmlformats.org/officeDocument/2006/relationships/image" Target="../media/image6.jpeg"/><Relationship Id="rId4" Type="http://schemas.openxmlformats.org/officeDocument/2006/relationships/tags" Target="../tags/tag440.xml"/><Relationship Id="rId9"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450.xml"/><Relationship Id="rId3" Type="http://schemas.openxmlformats.org/officeDocument/2006/relationships/tags" Target="../tags/tag445.xml"/><Relationship Id="rId7" Type="http://schemas.openxmlformats.org/officeDocument/2006/relationships/tags" Target="../tags/tag449.xml"/><Relationship Id="rId12" Type="http://schemas.openxmlformats.org/officeDocument/2006/relationships/image" Target="../media/image6.jpeg"/><Relationship Id="rId2" Type="http://schemas.openxmlformats.org/officeDocument/2006/relationships/tags" Target="../tags/tag444.xml"/><Relationship Id="rId1" Type="http://schemas.openxmlformats.org/officeDocument/2006/relationships/tags" Target="../tags/tag443.xml"/><Relationship Id="rId6" Type="http://schemas.openxmlformats.org/officeDocument/2006/relationships/tags" Target="../tags/tag448.xml"/><Relationship Id="rId11" Type="http://schemas.openxmlformats.org/officeDocument/2006/relationships/image" Target="../media/image3.svg"/><Relationship Id="rId5" Type="http://schemas.openxmlformats.org/officeDocument/2006/relationships/tags" Target="../tags/tag447.xml"/><Relationship Id="rId10" Type="http://schemas.openxmlformats.org/officeDocument/2006/relationships/image" Target="../media/image2.png"/><Relationship Id="rId4" Type="http://schemas.openxmlformats.org/officeDocument/2006/relationships/tags" Target="../tags/tag446.xml"/><Relationship Id="rId9"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tags" Target="../tags/tag458.xml"/><Relationship Id="rId13" Type="http://schemas.openxmlformats.org/officeDocument/2006/relationships/image" Target="../media/image3.svg"/><Relationship Id="rId3" Type="http://schemas.openxmlformats.org/officeDocument/2006/relationships/tags" Target="../tags/tag453.xml"/><Relationship Id="rId7" Type="http://schemas.openxmlformats.org/officeDocument/2006/relationships/tags" Target="../tags/tag457.xml"/><Relationship Id="rId12" Type="http://schemas.openxmlformats.org/officeDocument/2006/relationships/image" Target="../media/image2.png"/><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tags" Target="../tags/tag456.xml"/><Relationship Id="rId11" Type="http://schemas.openxmlformats.org/officeDocument/2006/relationships/slideMaster" Target="../slideMasters/slideMaster2.xml"/><Relationship Id="rId5" Type="http://schemas.openxmlformats.org/officeDocument/2006/relationships/tags" Target="../tags/tag455.xml"/><Relationship Id="rId10" Type="http://schemas.openxmlformats.org/officeDocument/2006/relationships/tags" Target="../tags/tag460.xml"/><Relationship Id="rId4" Type="http://schemas.openxmlformats.org/officeDocument/2006/relationships/tags" Target="../tags/tag454.xml"/><Relationship Id="rId9" Type="http://schemas.openxmlformats.org/officeDocument/2006/relationships/tags" Target="../tags/tag459.xml"/><Relationship Id="rId14" Type="http://schemas.openxmlformats.org/officeDocument/2006/relationships/image" Target="../media/image6.jpeg"/></Relationships>
</file>

<file path=ppt/slideLayouts/_rels/slideLayout76.xml.rels><?xml version="1.0" encoding="UTF-8" standalone="yes"?>
<Relationships xmlns="http://schemas.openxmlformats.org/package/2006/relationships"><Relationship Id="rId8" Type="http://schemas.openxmlformats.org/officeDocument/2006/relationships/tags" Target="../tags/tag468.xml"/><Relationship Id="rId3" Type="http://schemas.openxmlformats.org/officeDocument/2006/relationships/tags" Target="../tags/tag463.xml"/><Relationship Id="rId7" Type="http://schemas.openxmlformats.org/officeDocument/2006/relationships/tags" Target="../tags/tag467.xml"/><Relationship Id="rId12" Type="http://schemas.openxmlformats.org/officeDocument/2006/relationships/image" Target="../media/image6.jpeg"/><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tags" Target="../tags/tag466.xml"/><Relationship Id="rId11" Type="http://schemas.openxmlformats.org/officeDocument/2006/relationships/image" Target="../media/image3.svg"/><Relationship Id="rId5" Type="http://schemas.openxmlformats.org/officeDocument/2006/relationships/tags" Target="../tags/tag465.xml"/><Relationship Id="rId10" Type="http://schemas.openxmlformats.org/officeDocument/2006/relationships/image" Target="../media/image2.png"/><Relationship Id="rId4" Type="http://schemas.openxmlformats.org/officeDocument/2006/relationships/tags" Target="../tags/tag464.xml"/><Relationship Id="rId9"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71.xml"/><Relationship Id="rId7" Type="http://schemas.openxmlformats.org/officeDocument/2006/relationships/slideMaster" Target="../slideMasters/slideMaster2.xml"/><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tags" Target="../tags/tag474.xml"/><Relationship Id="rId5" Type="http://schemas.openxmlformats.org/officeDocument/2006/relationships/tags" Target="../tags/tag473.xml"/><Relationship Id="rId10" Type="http://schemas.openxmlformats.org/officeDocument/2006/relationships/image" Target="../media/image6.jpeg"/><Relationship Id="rId4" Type="http://schemas.openxmlformats.org/officeDocument/2006/relationships/tags" Target="../tags/tag472.xml"/><Relationship Id="rId9" Type="http://schemas.openxmlformats.org/officeDocument/2006/relationships/image" Target="../media/image3.sv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tags" Target="../tags/tag477.xml"/><Relationship Id="rId7" Type="http://schemas.openxmlformats.org/officeDocument/2006/relationships/image" Target="../media/image29.png"/><Relationship Id="rId2" Type="http://schemas.openxmlformats.org/officeDocument/2006/relationships/tags" Target="../tags/tag476.xml"/><Relationship Id="rId1" Type="http://schemas.openxmlformats.org/officeDocument/2006/relationships/tags" Target="../tags/tag47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Master" Target="../slideMasters/slideMaster2.xml"/><Relationship Id="rId9" Type="http://schemas.openxmlformats.org/officeDocument/2006/relationships/image" Target="../media/image6.jpeg"/></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480.xml"/><Relationship Id="rId7" Type="http://schemas.openxmlformats.org/officeDocument/2006/relationships/image" Target="../media/image6.jpeg"/><Relationship Id="rId2" Type="http://schemas.openxmlformats.org/officeDocument/2006/relationships/tags" Target="../tags/tag479.xml"/><Relationship Id="rId1" Type="http://schemas.openxmlformats.org/officeDocument/2006/relationships/tags" Target="../tags/tag47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82.xml"/><Relationship Id="rId1" Type="http://schemas.openxmlformats.org/officeDocument/2006/relationships/tags" Target="../tags/tag481.xml"/><Relationship Id="rId6" Type="http://schemas.openxmlformats.org/officeDocument/2006/relationships/image" Target="../media/image6.jpeg"/><Relationship Id="rId5" Type="http://schemas.openxmlformats.org/officeDocument/2006/relationships/image" Target="../media/image3.svg"/><Relationship Id="rId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83.xml"/><Relationship Id="rId5" Type="http://schemas.openxmlformats.org/officeDocument/2006/relationships/image" Target="../media/image6.jpeg"/><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pic>
        <p:nvPicPr>
          <p:cNvPr id="2" name="Image 1" descr="Une image contenant fenêtre, bâtiment, porte, meubles&#10;&#10;Le contenu généré par l’IA peut être incorrect.">
            <a:extLst>
              <a:ext uri="{FF2B5EF4-FFF2-40B4-BE49-F238E27FC236}">
                <a16:creationId xmlns:a16="http://schemas.microsoft.com/office/drawing/2014/main" id="{2A25FC02-FF73-CDC3-61EF-6D8C5982544E}"/>
              </a:ext>
            </a:extLst>
          </p:cNvPr>
          <p:cNvPicPr>
            <a:picLocks noChangeAspect="1"/>
          </p:cNvPicPr>
          <p:nvPr userDrawn="1"/>
        </p:nvPicPr>
        <p:blipFill>
          <a:blip r:embed="rId2">
            <a:extLst>
              <a:ext uri="{28A0092B-C50C-407E-A947-70E740481C1C}">
                <a14:useLocalDpi xmlns:a14="http://schemas.microsoft.com/office/drawing/2010/main" val="0"/>
              </a:ext>
            </a:extLst>
          </a:blip>
          <a:srcRect l="11097"/>
          <a:stretch>
            <a:fillRect/>
          </a:stretch>
        </p:blipFill>
        <p:spPr>
          <a:xfrm>
            <a:off x="-7108" y="0"/>
            <a:ext cx="9151108" cy="6858000"/>
          </a:xfrm>
          <a:prstGeom prst="rect">
            <a:avLst/>
          </a:prstGeom>
        </p:spPr>
      </p:pic>
      <p:cxnSp>
        <p:nvCxnSpPr>
          <p:cNvPr id="10" name="Connecteur droit 9"/>
          <p:cNvCxnSpPr/>
          <p:nvPr userDrawn="1"/>
        </p:nvCxnSpPr>
        <p:spPr>
          <a:xfrm flipV="1">
            <a:off x="3398762" y="2590083"/>
            <a:ext cx="2333922" cy="63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userDrawn="1"/>
        </p:nvCxnSpPr>
        <p:spPr>
          <a:xfrm flipV="1">
            <a:off x="3398762" y="3935743"/>
            <a:ext cx="2333922" cy="63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userDrawn="1"/>
        </p:nvCxnSpPr>
        <p:spPr>
          <a:xfrm>
            <a:off x="3429000" y="2590127"/>
            <a:ext cx="2303684"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Espace réservé du texte 22"/>
          <p:cNvSpPr>
            <a:spLocks noGrp="1"/>
          </p:cNvSpPr>
          <p:nvPr userDrawn="1">
            <p:ph type="body" sz="quarter" idx="13" hasCustomPrompt="1"/>
          </p:nvPr>
        </p:nvSpPr>
        <p:spPr>
          <a:xfrm>
            <a:off x="3364779" y="4064367"/>
            <a:ext cx="2401887" cy="561975"/>
          </a:xfrm>
        </p:spPr>
        <p:txBody>
          <a:bodyPr anchor="ctr" anchorCtr="0">
            <a:noAutofit/>
          </a:bodyPr>
          <a:lstStyle>
            <a:lvl1pPr marL="0" indent="0" algn="ctr">
              <a:buNone/>
              <a:defRPr lang="fr-FR" sz="2400" b="1" kern="1200" cap="all" baseline="0" dirty="0">
                <a:solidFill>
                  <a:srgbClr val="002060"/>
                </a:solidFill>
                <a:latin typeface="Poppins" panose="00000500000000000000" pitchFamily="2" charset="0"/>
                <a:ea typeface="+mn-ea"/>
                <a:cs typeface="Poppins" panose="00000500000000000000" pitchFamily="2" charset="0"/>
              </a:defRPr>
            </a:lvl1pPr>
          </a:lstStyle>
          <a:p>
            <a:pPr lvl="0"/>
            <a:r>
              <a:rPr lang="fr-FR" dirty="0"/>
              <a:t>Dates </a:t>
            </a:r>
          </a:p>
        </p:txBody>
      </p:sp>
      <p:sp>
        <p:nvSpPr>
          <p:cNvPr id="19" name="Espace réservé du texte 18"/>
          <p:cNvSpPr>
            <a:spLocks noGrp="1"/>
          </p:cNvSpPr>
          <p:nvPr userDrawn="1">
            <p:ph type="body" sz="quarter" idx="11" hasCustomPrompt="1"/>
          </p:nvPr>
        </p:nvSpPr>
        <p:spPr>
          <a:xfrm>
            <a:off x="3330648" y="1573366"/>
            <a:ext cx="2470150" cy="916742"/>
          </a:xfrm>
        </p:spPr>
        <p:txBody>
          <a:bodyPr anchor="ctr" anchorCtr="0">
            <a:normAutofit/>
          </a:bodyPr>
          <a:lstStyle>
            <a:lvl1pPr marL="0" indent="0" algn="ctr">
              <a:buFontTx/>
              <a:buNone/>
              <a:defRPr sz="2400" b="1" cap="all" baseline="0">
                <a:solidFill>
                  <a:srgbClr val="002060"/>
                </a:solidFill>
                <a:latin typeface="Poppins" panose="00000500000000000000" pitchFamily="2" charset="0"/>
                <a:cs typeface="Poppins" panose="00000500000000000000" pitchFamily="2" charset="0"/>
              </a:defRPr>
            </a:lvl1pPr>
          </a:lstStyle>
          <a:p>
            <a:pPr lvl="0"/>
            <a:r>
              <a:rPr lang="fr-FR" dirty="0"/>
              <a:t>CONGRESS NAME</a:t>
            </a:r>
          </a:p>
        </p:txBody>
      </p:sp>
      <p:sp>
        <p:nvSpPr>
          <p:cNvPr id="11" name="Espace réservé du texte 20"/>
          <p:cNvSpPr>
            <a:spLocks noGrp="1"/>
          </p:cNvSpPr>
          <p:nvPr>
            <p:ph type="body" sz="quarter" idx="12"/>
          </p:nvPr>
        </p:nvSpPr>
        <p:spPr>
          <a:xfrm>
            <a:off x="2335499" y="2718171"/>
            <a:ext cx="4460448" cy="1145167"/>
          </a:xfrm>
        </p:spPr>
        <p:txBody>
          <a:bodyPr anchor="ctr" anchorCtr="0">
            <a:noAutofit/>
          </a:bodyPr>
          <a:lstStyle>
            <a:lvl1pPr marL="0" indent="0" algn="ctr">
              <a:buFontTx/>
              <a:buNone/>
              <a:defRPr sz="3200" b="1" cap="all" baseline="0">
                <a:solidFill>
                  <a:srgbClr val="002060"/>
                </a:solidFill>
                <a:latin typeface="Poppins" panose="00000500000000000000" pitchFamily="2" charset="0"/>
                <a:cs typeface="Poppins" panose="00000500000000000000" pitchFamily="2" charset="0"/>
              </a:defRPr>
            </a:lvl1pPr>
          </a:lstStyle>
          <a:p>
            <a:pPr lvl="0"/>
            <a:endParaRPr lang="fr-FR" dirty="0"/>
          </a:p>
        </p:txBody>
      </p:sp>
      <p:sp>
        <p:nvSpPr>
          <p:cNvPr id="7" name="Ellipse 6"/>
          <p:cNvSpPr/>
          <p:nvPr userDrawn="1"/>
        </p:nvSpPr>
        <p:spPr>
          <a:xfrm>
            <a:off x="2350618" y="1133706"/>
            <a:ext cx="4460448" cy="4176936"/>
          </a:xfrm>
          <a:prstGeom prst="ellipse">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52718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nde image droite + texte">
    <p:spTree>
      <p:nvGrpSpPr>
        <p:cNvPr id="1" name=""/>
        <p:cNvGrpSpPr/>
        <p:nvPr/>
      </p:nvGrpSpPr>
      <p:grpSpPr>
        <a:xfrm>
          <a:off x="0" y="0"/>
          <a:ext cx="0" cy="0"/>
          <a:chOff x="0" y="0"/>
          <a:chExt cx="0" cy="0"/>
        </a:xfrm>
      </p:grpSpPr>
      <p:sp>
        <p:nvSpPr>
          <p:cNvPr id="6" name="Rectangle 5"/>
          <p:cNvSpPr/>
          <p:nvPr userDrawn="1"/>
        </p:nvSpPr>
        <p:spPr>
          <a:xfrm>
            <a:off x="0" y="0"/>
            <a:ext cx="2880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pour une image  7"/>
          <p:cNvSpPr>
            <a:spLocks noGrp="1"/>
          </p:cNvSpPr>
          <p:nvPr>
            <p:ph type="pic" sz="quarter" idx="10"/>
          </p:nvPr>
        </p:nvSpPr>
        <p:spPr>
          <a:xfrm>
            <a:off x="2862263" y="0"/>
            <a:ext cx="6281737" cy="6858000"/>
          </a:xfrm>
        </p:spPr>
        <p:txBody>
          <a:bodyPr/>
          <a:lstStyle/>
          <a:p>
            <a:endParaRPr lang="fr-FR" dirty="0"/>
          </a:p>
        </p:txBody>
      </p:sp>
      <p:sp>
        <p:nvSpPr>
          <p:cNvPr id="4" name="Slide Number Placeholder 5"/>
          <p:cNvSpPr>
            <a:spLocks noGrp="1"/>
          </p:cNvSpPr>
          <p:nvPr>
            <p:ph type="sldNum" sz="quarter" idx="4"/>
          </p:nvPr>
        </p:nvSpPr>
        <p:spPr>
          <a:xfrm>
            <a:off x="0" y="6492875"/>
            <a:ext cx="506185" cy="365125"/>
          </a:xfrm>
          <a:prstGeom prst="rect">
            <a:avLst/>
          </a:prstGeom>
        </p:spPr>
        <p:txBody>
          <a:bodyPr vert="horz" lIns="91440" tIns="45720" rIns="91440" bIns="45720" rtlCol="0" anchor="ctr"/>
          <a:lstStyle>
            <a:lvl1pPr algn="r">
              <a:defRPr sz="800">
                <a:solidFill>
                  <a:srgbClr val="002E57"/>
                </a:solidFill>
                <a:latin typeface="Poppins" panose="00000500000000000000" pitchFamily="2" charset="0"/>
                <a:cs typeface="Poppins" panose="00000500000000000000" pitchFamily="2" charset="0"/>
              </a:defRPr>
            </a:lvl1pPr>
          </a:lstStyle>
          <a:p>
            <a:fld id="{6EBAE6F3-A28F-4E1C-9C92-DDF7F51AED62}" type="slidenum">
              <a:rPr lang="fr-FR" smtClean="0"/>
              <a:pPr/>
              <a:t>‹N°›</a:t>
            </a:fld>
            <a:endParaRPr lang="fr-FR" dirty="0"/>
          </a:p>
        </p:txBody>
      </p:sp>
    </p:spTree>
    <p:extLst>
      <p:ext uri="{BB962C8B-B14F-4D97-AF65-F5344CB8AC3E}">
        <p14:creationId xmlns:p14="http://schemas.microsoft.com/office/powerpoint/2010/main" val="2163438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urriers de soutien">
    <p:spTree>
      <p:nvGrpSpPr>
        <p:cNvPr id="1" name=""/>
        <p:cNvGrpSpPr/>
        <p:nvPr/>
      </p:nvGrpSpPr>
      <p:grpSpPr>
        <a:xfrm>
          <a:off x="0" y="0"/>
          <a:ext cx="0" cy="0"/>
          <a:chOff x="0" y="0"/>
          <a:chExt cx="0" cy="0"/>
        </a:xfrm>
      </p:grpSpPr>
      <p:sp>
        <p:nvSpPr>
          <p:cNvPr id="17" name="Espace réservé du texte 16"/>
          <p:cNvSpPr>
            <a:spLocks noGrp="1"/>
          </p:cNvSpPr>
          <p:nvPr>
            <p:ph type="body" sz="quarter" idx="12" hasCustomPrompt="1"/>
          </p:nvPr>
        </p:nvSpPr>
        <p:spPr>
          <a:xfrm>
            <a:off x="3" y="345"/>
            <a:ext cx="9143997" cy="918452"/>
          </a:xfrm>
        </p:spPr>
        <p:txBody>
          <a:bodyPr anchor="ctr" anchorCtr="0">
            <a:noAutofit/>
          </a:bodyPr>
          <a:lstStyle>
            <a:lvl1pPr marL="0" indent="0" algn="ctr">
              <a:buFontTx/>
              <a:buNone/>
              <a:defRPr sz="2000" b="0" cap="all" baseline="0">
                <a:solidFill>
                  <a:srgbClr val="002060"/>
                </a:solidFill>
                <a:latin typeface="Poppins" panose="00000500000000000000" pitchFamily="2" charset="0"/>
                <a:cs typeface="Poppins" panose="00000500000000000000" pitchFamily="2" charset="0"/>
              </a:defRPr>
            </a:lvl1pPr>
          </a:lstStyle>
          <a:p>
            <a:pPr lvl="0"/>
            <a:r>
              <a:rPr lang="fr-FR" dirty="0"/>
              <a:t>MODIFIEZ LES STYLES DU TEXTE DU MASQUE</a:t>
            </a:r>
          </a:p>
        </p:txBody>
      </p:sp>
      <p:sp>
        <p:nvSpPr>
          <p:cNvPr id="6" name="Slide Number Placeholder 5"/>
          <p:cNvSpPr>
            <a:spLocks noGrp="1"/>
          </p:cNvSpPr>
          <p:nvPr>
            <p:ph type="sldNum" sz="quarter" idx="4"/>
          </p:nvPr>
        </p:nvSpPr>
        <p:spPr>
          <a:xfrm>
            <a:off x="8596991" y="6486978"/>
            <a:ext cx="506185" cy="365125"/>
          </a:xfrm>
          <a:prstGeom prst="rect">
            <a:avLst/>
          </a:prstGeom>
        </p:spPr>
        <p:txBody>
          <a:bodyPr vert="horz" lIns="91440" tIns="45720" rIns="91440" bIns="45720" rtlCol="0" anchor="ctr"/>
          <a:lstStyle>
            <a:lvl1pPr algn="r">
              <a:defRPr sz="800">
                <a:solidFill>
                  <a:srgbClr val="002E57"/>
                </a:solidFill>
                <a:latin typeface="Poppins" panose="00000500000000000000" pitchFamily="2" charset="0"/>
                <a:cs typeface="Poppins" panose="00000500000000000000" pitchFamily="2" charset="0"/>
              </a:defRPr>
            </a:lvl1pPr>
          </a:lstStyle>
          <a:p>
            <a:fld id="{6EBAE6F3-A28F-4E1C-9C92-DDF7F51AED62}" type="slidenum">
              <a:rPr lang="fr-FR" smtClean="0"/>
              <a:pPr/>
              <a:t>‹N°›</a:t>
            </a:fld>
            <a:endParaRPr lang="fr-FR" dirty="0"/>
          </a:p>
        </p:txBody>
      </p:sp>
      <p:sp>
        <p:nvSpPr>
          <p:cNvPr id="7" name="Espace réservé pour une image  6"/>
          <p:cNvSpPr>
            <a:spLocks noGrp="1"/>
          </p:cNvSpPr>
          <p:nvPr>
            <p:ph type="pic" sz="quarter" idx="10"/>
          </p:nvPr>
        </p:nvSpPr>
        <p:spPr>
          <a:xfrm>
            <a:off x="334724" y="1150867"/>
            <a:ext cx="4122684" cy="5560176"/>
          </a:xfrm>
          <a:ln w="12700">
            <a:solidFill>
              <a:srgbClr val="C00000"/>
            </a:solidFill>
          </a:ln>
        </p:spPr>
        <p:txBody>
          <a:bodyPr/>
          <a:lstStyle/>
          <a:p>
            <a:endParaRPr lang="fr-FR" dirty="0"/>
          </a:p>
        </p:txBody>
      </p:sp>
      <p:sp>
        <p:nvSpPr>
          <p:cNvPr id="8" name="Espace réservé pour une image  6"/>
          <p:cNvSpPr>
            <a:spLocks noGrp="1"/>
          </p:cNvSpPr>
          <p:nvPr>
            <p:ph type="pic" sz="quarter" idx="13"/>
          </p:nvPr>
        </p:nvSpPr>
        <p:spPr>
          <a:xfrm>
            <a:off x="4702627" y="1150867"/>
            <a:ext cx="4106649" cy="5560176"/>
          </a:xfrm>
          <a:ln w="12700">
            <a:solidFill>
              <a:srgbClr val="C00000"/>
            </a:solidFill>
          </a:ln>
        </p:spPr>
        <p:txBody>
          <a:bodyPr/>
          <a:lstStyle/>
          <a:p>
            <a:endParaRPr lang="fr-FR" dirty="0"/>
          </a:p>
        </p:txBody>
      </p:sp>
      <p:cxnSp>
        <p:nvCxnSpPr>
          <p:cNvPr id="2" name="Connecteur droit 1">
            <a:extLst>
              <a:ext uri="{FF2B5EF4-FFF2-40B4-BE49-F238E27FC236}">
                <a16:creationId xmlns:a16="http://schemas.microsoft.com/office/drawing/2014/main" id="{76176412-1B70-2DFA-6E7A-63092A32C727}"/>
              </a:ext>
            </a:extLst>
          </p:cNvPr>
          <p:cNvCxnSpPr>
            <a:cxnSpLocks/>
          </p:cNvCxnSpPr>
          <p:nvPr userDrawn="1"/>
        </p:nvCxnSpPr>
        <p:spPr>
          <a:xfrm flipH="1">
            <a:off x="3770627" y="926615"/>
            <a:ext cx="1546099" cy="0"/>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033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c">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F29FACF-D10F-45D5-B256-3A08020C3593}"/>
              </a:ext>
            </a:extLst>
          </p:cNvPr>
          <p:cNvSpPr>
            <a:spLocks noGrp="1"/>
          </p:cNvSpPr>
          <p:nvPr>
            <p:ph type="sldNum" sz="quarter" idx="4"/>
          </p:nvPr>
        </p:nvSpPr>
        <p:spPr>
          <a:xfrm>
            <a:off x="8596991" y="6486978"/>
            <a:ext cx="506185" cy="365125"/>
          </a:xfrm>
          <a:prstGeom prst="rect">
            <a:avLst/>
          </a:prstGeom>
        </p:spPr>
        <p:txBody>
          <a:bodyPr vert="horz" lIns="91440" tIns="45720" rIns="91440" bIns="45720" rtlCol="0" anchor="ctr"/>
          <a:lstStyle>
            <a:lvl1pPr algn="r">
              <a:defRPr sz="800">
                <a:solidFill>
                  <a:srgbClr val="002E57"/>
                </a:solidFill>
                <a:latin typeface="Poppins" panose="00000500000000000000" pitchFamily="2" charset="0"/>
                <a:cs typeface="Poppins" panose="00000500000000000000" pitchFamily="2" charset="0"/>
              </a:defRPr>
            </a:lvl1pPr>
          </a:lstStyle>
          <a:p>
            <a:fld id="{6EBAE6F3-A28F-4E1C-9C92-DDF7F51AED62}" type="slidenum">
              <a:rPr lang="fr-FR" smtClean="0"/>
              <a:pPr/>
              <a:t>‹N°›</a:t>
            </a:fld>
            <a:endParaRPr lang="fr-FR" dirty="0"/>
          </a:p>
        </p:txBody>
      </p:sp>
    </p:spTree>
    <p:extLst>
      <p:ext uri="{BB962C8B-B14F-4D97-AF65-F5344CB8AC3E}">
        <p14:creationId xmlns:p14="http://schemas.microsoft.com/office/powerpoint/2010/main" val="65546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NE PAS UTILISER 2">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028950" y="6356351"/>
            <a:ext cx="3086100" cy="365125"/>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28650" y="6356351"/>
            <a:ext cx="2057400" cy="365125"/>
          </a:xfrm>
          <a:prstGeom prst="rect">
            <a:avLst/>
          </a:prstGeom>
        </p:spPr>
        <p:txBody>
          <a:bodyPr lIns="0" tIns="0" rIns="0" bIns="0"/>
          <a:lstStyle>
            <a:lvl1pPr algn="l">
              <a:defRPr>
                <a:solidFill>
                  <a:schemeClr val="tx1">
                    <a:tint val="75000"/>
                  </a:schemeClr>
                </a:solidFill>
              </a:defRPr>
            </a:lvl1pPr>
          </a:lstStyle>
          <a:p>
            <a:endParaRPr lang="en-US"/>
          </a:p>
        </p:txBody>
      </p:sp>
    </p:spTree>
    <p:extLst>
      <p:ext uri="{BB962C8B-B14F-4D97-AF65-F5344CB8AC3E}">
        <p14:creationId xmlns:p14="http://schemas.microsoft.com/office/powerpoint/2010/main" val="3370608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E PAS UTILISER 4">
    <p:spTree>
      <p:nvGrpSpPr>
        <p:cNvPr id="1" name=""/>
        <p:cNvGrpSpPr/>
        <p:nvPr/>
      </p:nvGrpSpPr>
      <p:grpSpPr>
        <a:xfrm>
          <a:off x="0" y="0"/>
          <a:ext cx="0" cy="0"/>
          <a:chOff x="0" y="0"/>
          <a:chExt cx="0" cy="0"/>
        </a:xfrm>
      </p:grpSpPr>
      <p:sp>
        <p:nvSpPr>
          <p:cNvPr id="11" name="Espace réservé pour une image  10"/>
          <p:cNvSpPr>
            <a:spLocks noGrp="1"/>
          </p:cNvSpPr>
          <p:nvPr>
            <p:ph type="pic" sz="quarter" idx="10"/>
          </p:nvPr>
        </p:nvSpPr>
        <p:spPr>
          <a:xfrm>
            <a:off x="6084000" y="0"/>
            <a:ext cx="3060000" cy="6858000"/>
          </a:xfrm>
        </p:spPr>
        <p:txBody>
          <a:bodyPr/>
          <a:lstStyle/>
          <a:p>
            <a:endParaRPr lang="fr-FR"/>
          </a:p>
        </p:txBody>
      </p:sp>
      <p:sp>
        <p:nvSpPr>
          <p:cNvPr id="6" name="Slide Number Placeholder 5"/>
          <p:cNvSpPr>
            <a:spLocks noGrp="1"/>
          </p:cNvSpPr>
          <p:nvPr>
            <p:ph type="sldNum" sz="quarter" idx="4"/>
          </p:nvPr>
        </p:nvSpPr>
        <p:spPr>
          <a:xfrm>
            <a:off x="0" y="6492875"/>
            <a:ext cx="506185" cy="365125"/>
          </a:xfrm>
          <a:prstGeom prst="rect">
            <a:avLst/>
          </a:prstGeom>
        </p:spPr>
        <p:txBody>
          <a:bodyPr vert="horz" lIns="91440" tIns="45720" rIns="91440" bIns="45720" rtlCol="0" anchor="ctr"/>
          <a:lstStyle>
            <a:lvl1pPr algn="r">
              <a:defRPr lang="fr-FR" sz="800" kern="1200" smtClean="0">
                <a:solidFill>
                  <a:srgbClr val="002E57"/>
                </a:solidFill>
                <a:latin typeface="Poppins" panose="00000500000000000000" pitchFamily="2" charset="0"/>
                <a:ea typeface="+mn-ea"/>
                <a:cs typeface="Poppins" panose="00000500000000000000" pitchFamily="2" charset="0"/>
              </a:defRPr>
            </a:lvl1pPr>
          </a:lstStyle>
          <a:p>
            <a:fld id="{6EBAE6F3-A28F-4E1C-9C92-DDF7F51AED62}" type="slidenum">
              <a:rPr lang="fr-FR" smtClean="0"/>
              <a:pPr/>
              <a:t>‹N°›</a:t>
            </a:fld>
            <a:endParaRPr lang="fr-FR" dirty="0"/>
          </a:p>
        </p:txBody>
      </p:sp>
    </p:spTree>
    <p:extLst>
      <p:ext uri="{BB962C8B-B14F-4D97-AF65-F5344CB8AC3E}">
        <p14:creationId xmlns:p14="http://schemas.microsoft.com/office/powerpoint/2010/main" val="3082809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 PAS UTILISER 5">
    <p:spTree>
      <p:nvGrpSpPr>
        <p:cNvPr id="1" name=""/>
        <p:cNvGrpSpPr/>
        <p:nvPr/>
      </p:nvGrpSpPr>
      <p:grpSpPr>
        <a:xfrm>
          <a:off x="0" y="0"/>
          <a:ext cx="0" cy="0"/>
          <a:chOff x="0" y="0"/>
          <a:chExt cx="0" cy="0"/>
        </a:xfrm>
      </p:grpSpPr>
      <p:sp>
        <p:nvSpPr>
          <p:cNvPr id="11" name="Espace réservé pour une image  10"/>
          <p:cNvSpPr>
            <a:spLocks noGrp="1"/>
          </p:cNvSpPr>
          <p:nvPr>
            <p:ph type="pic" sz="quarter" idx="10"/>
          </p:nvPr>
        </p:nvSpPr>
        <p:spPr>
          <a:xfrm>
            <a:off x="0" y="0"/>
            <a:ext cx="3060000" cy="6858000"/>
          </a:xfrm>
        </p:spPr>
        <p:txBody>
          <a:bodyPr/>
          <a:lstStyle/>
          <a:p>
            <a:endParaRPr lang="fr-FR" dirty="0"/>
          </a:p>
        </p:txBody>
      </p:sp>
      <p:sp>
        <p:nvSpPr>
          <p:cNvPr id="6" name="Slide Number Placeholder 5"/>
          <p:cNvSpPr>
            <a:spLocks noGrp="1"/>
          </p:cNvSpPr>
          <p:nvPr>
            <p:ph type="sldNum" sz="quarter" idx="4"/>
          </p:nvPr>
        </p:nvSpPr>
        <p:spPr>
          <a:xfrm>
            <a:off x="8596991" y="6486978"/>
            <a:ext cx="506185" cy="365125"/>
          </a:xfrm>
          <a:prstGeom prst="rect">
            <a:avLst/>
          </a:prstGeom>
        </p:spPr>
        <p:txBody>
          <a:bodyPr vert="horz" lIns="91440" tIns="45720" rIns="91440" bIns="45720" rtlCol="0" anchor="ctr"/>
          <a:lstStyle>
            <a:lvl1pPr algn="r">
              <a:defRPr lang="fr-FR" sz="800" kern="1200" smtClean="0">
                <a:solidFill>
                  <a:srgbClr val="002E57"/>
                </a:solidFill>
                <a:latin typeface="Poppins" panose="00000500000000000000" pitchFamily="2" charset="0"/>
                <a:ea typeface="+mn-ea"/>
                <a:cs typeface="Poppins" panose="00000500000000000000" pitchFamily="2" charset="0"/>
              </a:defRPr>
            </a:lvl1pPr>
          </a:lstStyle>
          <a:p>
            <a:fld id="{6EBAE6F3-A28F-4E1C-9C92-DDF7F51AED62}" type="slidenum">
              <a:rPr lang="fr-FR" smtClean="0"/>
              <a:pPr/>
              <a:t>‹N°›</a:t>
            </a:fld>
            <a:endParaRPr lang="fr-FR" dirty="0"/>
          </a:p>
        </p:txBody>
      </p:sp>
    </p:spTree>
    <p:extLst>
      <p:ext uri="{BB962C8B-B14F-4D97-AF65-F5344CB8AC3E}">
        <p14:creationId xmlns:p14="http://schemas.microsoft.com/office/powerpoint/2010/main" val="1594399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e 3 blocs">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r>
              <a:rPr lang="fr-FR"/>
              <a:t>00_Titre du chapitre</a:t>
            </a:r>
          </a:p>
        </p:txBody>
      </p:sp>
      <p:sp>
        <p:nvSpPr>
          <p:cNvPr id="9" name="Espace réservé du texte 8">
            <a:extLst>
              <a:ext uri="{FF2B5EF4-FFF2-40B4-BE49-F238E27FC236}">
                <a16:creationId xmlns:a16="http://schemas.microsoft.com/office/drawing/2014/main" id="{7EE63F13-E1E1-1AC9-C54B-41560A4973F3}"/>
              </a:ext>
            </a:extLst>
          </p:cNvPr>
          <p:cNvSpPr>
            <a:spLocks noGrp="1"/>
          </p:cNvSpPr>
          <p:nvPr>
            <p:ph type="body" sz="quarter" idx="13"/>
          </p:nvPr>
        </p:nvSpPr>
        <p:spPr>
          <a:xfrm>
            <a:off x="899462" y="1700212"/>
            <a:ext cx="2349000" cy="4140000"/>
          </a:xfrm>
        </p:spPr>
        <p:txBody>
          <a:bodyPr>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8">
            <a:extLst>
              <a:ext uri="{FF2B5EF4-FFF2-40B4-BE49-F238E27FC236}">
                <a16:creationId xmlns:a16="http://schemas.microsoft.com/office/drawing/2014/main" id="{18A96559-F722-AAE1-583A-A9A10685E2B1}"/>
              </a:ext>
            </a:extLst>
          </p:cNvPr>
          <p:cNvSpPr>
            <a:spLocks noGrp="1"/>
          </p:cNvSpPr>
          <p:nvPr>
            <p:ph type="body" sz="quarter" idx="14"/>
          </p:nvPr>
        </p:nvSpPr>
        <p:spPr>
          <a:xfrm>
            <a:off x="3602331" y="1700212"/>
            <a:ext cx="2349000" cy="4140000"/>
          </a:xfrm>
        </p:spPr>
        <p:txBody>
          <a:bodyPr>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8">
            <a:extLst>
              <a:ext uri="{FF2B5EF4-FFF2-40B4-BE49-F238E27FC236}">
                <a16:creationId xmlns:a16="http://schemas.microsoft.com/office/drawing/2014/main" id="{686F93E6-09C3-00EC-B62F-DA5CD24C0BF2}"/>
              </a:ext>
            </a:extLst>
          </p:cNvPr>
          <p:cNvSpPr>
            <a:spLocks noGrp="1"/>
          </p:cNvSpPr>
          <p:nvPr>
            <p:ph type="body" sz="quarter" idx="15"/>
          </p:nvPr>
        </p:nvSpPr>
        <p:spPr>
          <a:xfrm>
            <a:off x="6305200" y="1700212"/>
            <a:ext cx="2349000" cy="2916000"/>
          </a:xfrm>
        </p:spPr>
        <p:txBody>
          <a:bodyPr>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11">
            <a:extLst>
              <a:ext uri="{FF2B5EF4-FFF2-40B4-BE49-F238E27FC236}">
                <a16:creationId xmlns:a16="http://schemas.microsoft.com/office/drawing/2014/main" id="{57EDB81A-C14B-2DC2-BEE3-B2A89EFBA09E}"/>
              </a:ext>
            </a:extLst>
          </p:cNvPr>
          <p:cNvSpPr>
            <a:spLocks noGrp="1"/>
          </p:cNvSpPr>
          <p:nvPr>
            <p:ph type="body" sz="quarter" idx="16" hasCustomPrompt="1"/>
          </p:nvPr>
        </p:nvSpPr>
        <p:spPr>
          <a:xfrm>
            <a:off x="6039554" y="4757561"/>
            <a:ext cx="672078" cy="834748"/>
          </a:xfrm>
        </p:spPr>
        <p:txBody>
          <a:bodyPr wrap="none" anchor="ctr"/>
          <a:lstStyle>
            <a:lvl1pPr>
              <a:buFontTx/>
              <a:buNone/>
              <a:defRPr sz="4500" b="1">
                <a:solidFill>
                  <a:schemeClr val="tx2"/>
                </a:solidFill>
                <a:latin typeface="+mj-lt"/>
              </a:defRPr>
            </a:lvl1pPr>
            <a:lvl2pPr>
              <a:lnSpc>
                <a:spcPct val="100000"/>
              </a:lnSpc>
              <a:buFontTx/>
              <a:buNone/>
              <a:defRPr b="0">
                <a:solidFill>
                  <a:schemeClr val="tx1"/>
                </a:solidFill>
                <a:latin typeface="+mn-lt"/>
              </a:defRPr>
            </a:lvl2pPr>
            <a:lvl3pPr marL="0" indent="0">
              <a:spcBef>
                <a:spcPts val="0"/>
              </a:spcBef>
              <a:buFontTx/>
              <a:buNone/>
              <a:defRPr b="0">
                <a:solidFill>
                  <a:schemeClr val="tx1"/>
                </a:solidFill>
                <a:latin typeface="+mn-lt"/>
              </a:defRPr>
            </a:lvl3pPr>
            <a:lvl4pPr marL="0" indent="0">
              <a:buFontTx/>
              <a:buNone/>
              <a:defRPr b="0">
                <a:solidFill>
                  <a:schemeClr val="tx1"/>
                </a:solidFill>
                <a:latin typeface="+mn-lt"/>
              </a:defRPr>
            </a:lvl4pPr>
            <a:lvl5pPr>
              <a:spcBef>
                <a:spcPts val="0"/>
              </a:spcBef>
              <a:buFontTx/>
              <a:buNone/>
              <a:defRPr b="0">
                <a:solidFill>
                  <a:schemeClr val="tx1"/>
                </a:solidFill>
                <a:latin typeface="+mn-lt"/>
              </a:defRPr>
            </a:lvl5pPr>
          </a:lstStyle>
          <a:p>
            <a:pPr lvl="0"/>
            <a:r>
              <a:rPr lang="fr-FR"/>
              <a:t>69</a:t>
            </a:r>
          </a:p>
        </p:txBody>
      </p:sp>
      <p:sp>
        <p:nvSpPr>
          <p:cNvPr id="13" name="Espace réservé du texte 11">
            <a:extLst>
              <a:ext uri="{FF2B5EF4-FFF2-40B4-BE49-F238E27FC236}">
                <a16:creationId xmlns:a16="http://schemas.microsoft.com/office/drawing/2014/main" id="{9FDF7B81-856D-0614-24DD-E444E75D9A7F}"/>
              </a:ext>
            </a:extLst>
          </p:cNvPr>
          <p:cNvSpPr>
            <a:spLocks noGrp="1"/>
          </p:cNvSpPr>
          <p:nvPr>
            <p:ph type="body" sz="quarter" idx="17"/>
          </p:nvPr>
        </p:nvSpPr>
        <p:spPr>
          <a:xfrm>
            <a:off x="6813249" y="4976947"/>
            <a:ext cx="1836000" cy="444113"/>
          </a:xfrm>
        </p:spPr>
        <p:txBody>
          <a:bodyPr anchor="ctr"/>
          <a:lstStyle>
            <a:lvl1pPr>
              <a:buFontTx/>
              <a:buNone/>
              <a:defRPr sz="1200" b="1">
                <a:solidFill>
                  <a:schemeClr val="tx2"/>
                </a:solidFill>
                <a:latin typeface="+mj-lt"/>
              </a:defRPr>
            </a:lvl1pPr>
            <a:lvl2pPr>
              <a:lnSpc>
                <a:spcPct val="100000"/>
              </a:lnSpc>
              <a:buFontTx/>
              <a:buNone/>
              <a:defRPr b="0">
                <a:solidFill>
                  <a:schemeClr val="tx1"/>
                </a:solidFill>
                <a:latin typeface="+mn-lt"/>
              </a:defRPr>
            </a:lvl2pPr>
            <a:lvl3pPr marL="0" indent="0">
              <a:spcBef>
                <a:spcPts val="0"/>
              </a:spcBef>
              <a:buFontTx/>
              <a:buNone/>
              <a:defRPr b="0">
                <a:solidFill>
                  <a:schemeClr val="tx1"/>
                </a:solidFill>
                <a:latin typeface="+mn-lt"/>
              </a:defRPr>
            </a:lvl3pPr>
            <a:lvl4pPr marL="0" indent="0">
              <a:buFontTx/>
              <a:buNone/>
              <a:defRPr b="0">
                <a:solidFill>
                  <a:schemeClr val="tx1"/>
                </a:solidFill>
                <a:latin typeface="+mn-lt"/>
              </a:defRPr>
            </a:lvl4pPr>
            <a:lvl5pPr>
              <a:spcBef>
                <a:spcPts val="0"/>
              </a:spcBef>
              <a:buFontTx/>
              <a:buNone/>
              <a:defRPr b="0">
                <a:solidFill>
                  <a:schemeClr val="tx1"/>
                </a:solidFill>
                <a:latin typeface="+mn-lt"/>
              </a:defRPr>
            </a:lvl5pPr>
          </a:lstStyle>
          <a:p>
            <a:pPr lvl="0"/>
            <a:r>
              <a:rPr lang="fr-FR"/>
              <a:t>Cliquez pour modifier les styles du texte du masque</a:t>
            </a:r>
          </a:p>
        </p:txBody>
      </p:sp>
      <p:sp>
        <p:nvSpPr>
          <p:cNvPr id="2" name="Espace réservé de la date 1">
            <a:extLst>
              <a:ext uri="{FF2B5EF4-FFF2-40B4-BE49-F238E27FC236}">
                <a16:creationId xmlns:a16="http://schemas.microsoft.com/office/drawing/2014/main" id="{0A75A7AF-B6A7-A21F-D846-B8A8EDA99D41}"/>
              </a:ext>
            </a:extLst>
          </p:cNvPr>
          <p:cNvSpPr>
            <a:spLocks noGrp="1"/>
          </p:cNvSpPr>
          <p:nvPr>
            <p:ph type="dt" sz="half" idx="18"/>
          </p:nvPr>
        </p:nvSpPr>
        <p:spPr/>
        <p:txBody>
          <a:bodyPr/>
          <a:lstStyle/>
          <a:p>
            <a:r>
              <a:rPr lang="fr-FR"/>
              <a:t>jj.mm.aaaa</a:t>
            </a:r>
          </a:p>
        </p:txBody>
      </p:sp>
    </p:spTree>
    <p:extLst>
      <p:ext uri="{BB962C8B-B14F-4D97-AF65-F5344CB8AC3E}">
        <p14:creationId xmlns:p14="http://schemas.microsoft.com/office/powerpoint/2010/main" val="4086033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01V1">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49AF0BE-EA0C-C2AF-FCBA-EAA6664E50DD}"/>
              </a:ext>
            </a:extLst>
          </p:cNvPr>
          <p:cNvSpPr/>
          <p:nvPr userDrawn="1"/>
        </p:nvSpPr>
        <p:spPr>
          <a:xfrm>
            <a:off x="7562242" y="0"/>
            <a:ext cx="1581758" cy="2109010"/>
          </a:xfrm>
          <a:custGeom>
            <a:avLst/>
            <a:gdLst>
              <a:gd name="connsiteX0" fmla="*/ 0 w 2109010"/>
              <a:gd name="connsiteY0" fmla="*/ 0 h 2109010"/>
              <a:gd name="connsiteX1" fmla="*/ 765781 w 2109010"/>
              <a:gd name="connsiteY1" fmla="*/ 0 h 2109010"/>
              <a:gd name="connsiteX2" fmla="*/ 2109009 w 2109010"/>
              <a:gd name="connsiteY2" fmla="*/ 1343228 h 2109010"/>
              <a:gd name="connsiteX3" fmla="*/ 2109010 w 2109010"/>
              <a:gd name="connsiteY3" fmla="*/ 1343228 h 2109010"/>
              <a:gd name="connsiteX4" fmla="*/ 2109010 w 2109010"/>
              <a:gd name="connsiteY4" fmla="*/ 2109010 h 2109010"/>
              <a:gd name="connsiteX5" fmla="*/ 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0" y="0"/>
                </a:moveTo>
                <a:lnTo>
                  <a:pt x="765781" y="0"/>
                </a:lnTo>
                <a:cubicBezTo>
                  <a:pt x="765781" y="741844"/>
                  <a:pt x="1367165" y="1343228"/>
                  <a:pt x="2109009" y="1343228"/>
                </a:cubicBezTo>
                <a:lnTo>
                  <a:pt x="2109010" y="1343228"/>
                </a:lnTo>
                <a:lnTo>
                  <a:pt x="2109010" y="2109010"/>
                </a:lnTo>
                <a:cubicBezTo>
                  <a:pt x="944236" y="2109010"/>
                  <a:pt x="0" y="1164774"/>
                  <a:pt x="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5746" y="480357"/>
            <a:ext cx="270000" cy="360000"/>
          </a:xfrm>
          <a:prstGeom prst="rect">
            <a:avLst/>
          </a:prstGeom>
        </p:spPr>
      </p:pic>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21358" y="1065937"/>
            <a:ext cx="8255564" cy="448942"/>
          </a:xfrm>
        </p:spPr>
        <p:txBody>
          <a:bodyPr wrap="square" lIns="36000" tIns="0" rIns="0" bIns="216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 name="Name Date Placeholder">
            <a:extLst>
              <a:ext uri="{FF2B5EF4-FFF2-40B4-BE49-F238E27FC236}">
                <a16:creationId xmlns:a16="http://schemas.microsoft.com/office/drawing/2014/main" id="{C28C2C46-CCA7-9BC1-5A92-7E912F07EDAD}"/>
              </a:ext>
            </a:extLst>
          </p:cNvPr>
          <p:cNvSpPr>
            <a:spLocks noGrp="1"/>
          </p:cNvSpPr>
          <p:nvPr>
            <p:ph type="body" sz="quarter" idx="22"/>
          </p:nvPr>
        </p:nvSpPr>
        <p:spPr>
          <a:xfrm>
            <a:off x="815691" y="572329"/>
            <a:ext cx="5781563"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Click to edit Master text styles</a:t>
            </a:r>
            <a:endParaRPr lang="ru-RU" dirty="0"/>
          </a:p>
        </p:txBody>
      </p:sp>
      <p:sp>
        <p:nvSpPr>
          <p:cNvPr id="5" name="Picture 19">
            <a:extLst>
              <a:ext uri="{FF2B5EF4-FFF2-40B4-BE49-F238E27FC236}">
                <a16:creationId xmlns:a16="http://schemas.microsoft.com/office/drawing/2014/main" id="{3133F166-DAE8-2B28-90E9-242BCBB4093C}"/>
              </a:ext>
            </a:extLst>
          </p:cNvPr>
          <p:cNvSpPr>
            <a:spLocks noGrp="1"/>
          </p:cNvSpPr>
          <p:nvPr>
            <p:ph type="pic" sz="quarter" idx="12"/>
          </p:nvPr>
        </p:nvSpPr>
        <p:spPr>
          <a:xfrm>
            <a:off x="440531" y="3077439"/>
            <a:ext cx="8262938" cy="3780560"/>
          </a:xfrm>
          <a:prstGeom prst="round2SameRect">
            <a:avLst>
              <a:gd name="adj1" fmla="val 13573"/>
              <a:gd name="adj2" fmla="val 0"/>
            </a:avLst>
          </a:prstGeom>
        </p:spPr>
        <p:txBody>
          <a:bodyPr/>
          <a:lstStyle/>
          <a:p>
            <a:endParaRPr lang="ru-RU"/>
          </a:p>
        </p:txBody>
      </p:sp>
      <p:sp>
        <p:nvSpPr>
          <p:cNvPr id="8" name="Title Placeholder">
            <a:extLst>
              <a:ext uri="{FF2B5EF4-FFF2-40B4-BE49-F238E27FC236}">
                <a16:creationId xmlns:a16="http://schemas.microsoft.com/office/drawing/2014/main" id="{381312CE-2C3B-2F5A-EA24-F624616A4902}"/>
              </a:ext>
            </a:extLst>
          </p:cNvPr>
          <p:cNvSpPr>
            <a:spLocks noGrp="1"/>
          </p:cNvSpPr>
          <p:nvPr>
            <p:ph type="title" hasCustomPrompt="1"/>
            <p:custDataLst>
              <p:tags r:id="rId2"/>
            </p:custDataLst>
          </p:nvPr>
        </p:nvSpPr>
        <p:spPr>
          <a:xfrm>
            <a:off x="421358" y="1605712"/>
            <a:ext cx="8255564" cy="1255728"/>
          </a:xfrm>
          <a:prstGeom prst="rect">
            <a:avLst/>
          </a:prstGeom>
        </p:spPr>
        <p:txBody>
          <a:bodyPr vert="horz" wrap="square" lIns="0" tIns="0" rIns="0" bIns="0" rtlCol="0" anchor="ctr"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a:t>
            </a:r>
            <a:r>
              <a:rPr lang="ru-RU" dirty="0"/>
              <a:t> </a:t>
            </a:r>
            <a:r>
              <a:rPr lang="en-US" dirty="0"/>
              <a:t>STYLES</a:t>
            </a:r>
            <a:endParaRPr lang="ru-RU" dirty="0"/>
          </a:p>
        </p:txBody>
      </p:sp>
    </p:spTree>
    <p:extLst>
      <p:ext uri="{BB962C8B-B14F-4D97-AF65-F5344CB8AC3E}">
        <p14:creationId xmlns:p14="http://schemas.microsoft.com/office/powerpoint/2010/main" val="4209657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01V2">
    <p:bg>
      <p:bgPr>
        <a:solidFill>
          <a:schemeClr val="accent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C79BE67-567B-E88E-133F-13F593DC6FD2}"/>
              </a:ext>
            </a:extLst>
          </p:cNvPr>
          <p:cNvSpPr/>
          <p:nvPr userDrawn="1"/>
        </p:nvSpPr>
        <p:spPr>
          <a:xfrm>
            <a:off x="7562242" y="0"/>
            <a:ext cx="1581758" cy="2109010"/>
          </a:xfrm>
          <a:custGeom>
            <a:avLst/>
            <a:gdLst>
              <a:gd name="connsiteX0" fmla="*/ 0 w 2109010"/>
              <a:gd name="connsiteY0" fmla="*/ 0 h 2109010"/>
              <a:gd name="connsiteX1" fmla="*/ 765781 w 2109010"/>
              <a:gd name="connsiteY1" fmla="*/ 0 h 2109010"/>
              <a:gd name="connsiteX2" fmla="*/ 2109009 w 2109010"/>
              <a:gd name="connsiteY2" fmla="*/ 1343228 h 2109010"/>
              <a:gd name="connsiteX3" fmla="*/ 2109010 w 2109010"/>
              <a:gd name="connsiteY3" fmla="*/ 1343228 h 2109010"/>
              <a:gd name="connsiteX4" fmla="*/ 2109010 w 2109010"/>
              <a:gd name="connsiteY4" fmla="*/ 2109010 h 2109010"/>
              <a:gd name="connsiteX5" fmla="*/ 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0" y="0"/>
                </a:moveTo>
                <a:lnTo>
                  <a:pt x="765781" y="0"/>
                </a:lnTo>
                <a:cubicBezTo>
                  <a:pt x="765781" y="741844"/>
                  <a:pt x="1367165" y="1343228"/>
                  <a:pt x="2109009" y="1343228"/>
                </a:cubicBezTo>
                <a:lnTo>
                  <a:pt x="2109010" y="1343228"/>
                </a:lnTo>
                <a:lnTo>
                  <a:pt x="2109010" y="2109010"/>
                </a:lnTo>
                <a:cubicBezTo>
                  <a:pt x="944236" y="2109010"/>
                  <a:pt x="0" y="1164774"/>
                  <a:pt x="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5746" y="480357"/>
            <a:ext cx="270000" cy="360000"/>
          </a:xfrm>
          <a:prstGeom prst="rect">
            <a:avLst/>
          </a:prstGeom>
        </p:spPr>
      </p:pic>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21358" y="1065937"/>
            <a:ext cx="8255564" cy="448942"/>
          </a:xfrm>
        </p:spPr>
        <p:txBody>
          <a:bodyPr wrap="square" lIns="36000" tIns="0" rIns="0" bIns="216000" anchor="t" anchorCtr="0">
            <a:spAutoFit/>
          </a:bodyPr>
          <a:lstStyle>
            <a:lvl1pPr marL="0" indent="0" algn="l">
              <a:spcBef>
                <a:spcPts val="450"/>
              </a:spcBef>
              <a:buNone/>
              <a:defRPr sz="1500"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 name="Name Date Placeholder">
            <a:extLst>
              <a:ext uri="{FF2B5EF4-FFF2-40B4-BE49-F238E27FC236}">
                <a16:creationId xmlns:a16="http://schemas.microsoft.com/office/drawing/2014/main" id="{2501E374-F1DA-2AD5-A054-82ED604C347F}"/>
              </a:ext>
            </a:extLst>
          </p:cNvPr>
          <p:cNvSpPr>
            <a:spLocks noGrp="1"/>
          </p:cNvSpPr>
          <p:nvPr>
            <p:ph type="body" sz="quarter" idx="22"/>
          </p:nvPr>
        </p:nvSpPr>
        <p:spPr>
          <a:xfrm>
            <a:off x="815691" y="572329"/>
            <a:ext cx="5780700"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bg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Click to edit Master text styles</a:t>
            </a:r>
            <a:endParaRPr lang="ru-RU" dirty="0"/>
          </a:p>
        </p:txBody>
      </p:sp>
      <p:sp>
        <p:nvSpPr>
          <p:cNvPr id="8" name="Picture 19">
            <a:extLst>
              <a:ext uri="{FF2B5EF4-FFF2-40B4-BE49-F238E27FC236}">
                <a16:creationId xmlns:a16="http://schemas.microsoft.com/office/drawing/2014/main" id="{BAABBAB7-1942-DB88-A446-DA1DD5C44767}"/>
              </a:ext>
            </a:extLst>
          </p:cNvPr>
          <p:cNvSpPr>
            <a:spLocks noGrp="1"/>
          </p:cNvSpPr>
          <p:nvPr>
            <p:ph type="pic" sz="quarter" idx="12"/>
          </p:nvPr>
        </p:nvSpPr>
        <p:spPr>
          <a:xfrm>
            <a:off x="440531" y="3077439"/>
            <a:ext cx="8262938" cy="3780561"/>
          </a:xfrm>
          <a:prstGeom prst="round2SameRect">
            <a:avLst>
              <a:gd name="adj1" fmla="val 13573"/>
              <a:gd name="adj2" fmla="val 0"/>
            </a:avLst>
          </a:prstGeom>
        </p:spPr>
        <p:txBody>
          <a:bodyPr/>
          <a:lstStyle/>
          <a:p>
            <a:endParaRPr lang="ru-RU"/>
          </a:p>
        </p:txBody>
      </p:sp>
      <p:sp>
        <p:nvSpPr>
          <p:cNvPr id="9" name="Title Placeholder">
            <a:extLst>
              <a:ext uri="{FF2B5EF4-FFF2-40B4-BE49-F238E27FC236}">
                <a16:creationId xmlns:a16="http://schemas.microsoft.com/office/drawing/2014/main" id="{7AE92216-3462-06F0-4D18-376C6118A8EC}"/>
              </a:ext>
            </a:extLst>
          </p:cNvPr>
          <p:cNvSpPr>
            <a:spLocks noGrp="1"/>
          </p:cNvSpPr>
          <p:nvPr>
            <p:ph type="title" hasCustomPrompt="1"/>
            <p:custDataLst>
              <p:tags r:id="rId2"/>
            </p:custDataLst>
          </p:nvPr>
        </p:nvSpPr>
        <p:spPr>
          <a:xfrm>
            <a:off x="421358" y="1605712"/>
            <a:ext cx="8255564" cy="1255728"/>
          </a:xfrm>
          <a:prstGeom prst="rect">
            <a:avLst/>
          </a:prstGeom>
        </p:spPr>
        <p:txBody>
          <a:bodyPr vert="horz" wrap="square" lIns="0" tIns="0" rIns="0" bIns="0" rtlCol="0" anchor="ctr" anchorCtr="0">
            <a:noAutofit/>
          </a:bodyPr>
          <a:lstStyle>
            <a:lvl1pPr algn="l">
              <a:lnSpc>
                <a:spcPct val="85000"/>
              </a:lnSpc>
              <a:defRPr sz="3600" b="1" spc="0">
                <a:solidFill>
                  <a:schemeClr val="bg1"/>
                </a:solidFill>
                <a:latin typeface="Bahnschrift" panose="020B0502040204020203" pitchFamily="34" charset="0"/>
              </a:defRPr>
            </a:lvl1pPr>
          </a:lstStyle>
          <a:p>
            <a:pPr lvl="0"/>
            <a:r>
              <a:rPr lang="en-US" dirty="0"/>
              <a:t>CLICK TO EDIT MASTER TEXT</a:t>
            </a:r>
            <a:r>
              <a:rPr lang="ru-RU" dirty="0"/>
              <a:t> </a:t>
            </a:r>
            <a:r>
              <a:rPr lang="en-US" dirty="0"/>
              <a:t>STYLES</a:t>
            </a:r>
            <a:endParaRPr lang="ru-RU" dirty="0"/>
          </a:p>
        </p:txBody>
      </p:sp>
    </p:spTree>
    <p:extLst>
      <p:ext uri="{BB962C8B-B14F-4D97-AF65-F5344CB8AC3E}">
        <p14:creationId xmlns:p14="http://schemas.microsoft.com/office/powerpoint/2010/main" val="56946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01V3">
    <p:bg>
      <p:bgPr>
        <a:solidFill>
          <a:schemeClr val="accent1"/>
        </a:solidFill>
        <a:effectLst/>
      </p:bgPr>
    </p:bg>
    <p:spTree>
      <p:nvGrpSpPr>
        <p:cNvPr id="1" name=""/>
        <p:cNvGrpSpPr/>
        <p:nvPr/>
      </p:nvGrpSpPr>
      <p:grpSpPr>
        <a:xfrm>
          <a:off x="0" y="0"/>
          <a:ext cx="0" cy="0"/>
          <a:chOff x="0" y="0"/>
          <a:chExt cx="0" cy="0"/>
        </a:xfrm>
      </p:grpSpPr>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5746" y="480357"/>
            <a:ext cx="270000" cy="360000"/>
          </a:xfrm>
          <a:prstGeom prst="rect">
            <a:avLst/>
          </a:prstGeom>
        </p:spPr>
      </p:pic>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21358" y="1304926"/>
            <a:ext cx="2665933" cy="679774"/>
          </a:xfrm>
        </p:spPr>
        <p:txBody>
          <a:bodyPr wrap="square" lIns="36000" tIns="0" rIns="0" bIns="216000" anchor="t" anchorCtr="0">
            <a:spAutoFit/>
          </a:bodyPr>
          <a:lstStyle>
            <a:lvl1pPr marL="0" indent="0" algn="l">
              <a:spcBef>
                <a:spcPts val="450"/>
              </a:spcBef>
              <a:buNone/>
              <a:defRPr sz="1500"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Picture Placeholder 7">
            <a:extLst>
              <a:ext uri="{FF2B5EF4-FFF2-40B4-BE49-F238E27FC236}">
                <a16:creationId xmlns:a16="http://schemas.microsoft.com/office/drawing/2014/main" id="{49FE4A27-B319-940F-EC8D-F396F3A975AC}"/>
              </a:ext>
            </a:extLst>
          </p:cNvPr>
          <p:cNvSpPr>
            <a:spLocks noGrp="1"/>
          </p:cNvSpPr>
          <p:nvPr>
            <p:ph type="pic" sz="quarter" idx="27"/>
          </p:nvPr>
        </p:nvSpPr>
        <p:spPr>
          <a:xfrm>
            <a:off x="3249216" y="0"/>
            <a:ext cx="5894784" cy="6858000"/>
          </a:xfrm>
          <a:prstGeom prst="round2SameRect">
            <a:avLst>
              <a:gd name="adj1" fmla="val 0"/>
              <a:gd name="adj2" fmla="val 0"/>
            </a:avLst>
          </a:prstGeom>
        </p:spPr>
        <p:txBody>
          <a:bodyPr/>
          <a:lstStyle/>
          <a:p>
            <a:endParaRPr lang="ru-RU"/>
          </a:p>
        </p:txBody>
      </p:sp>
      <p:sp>
        <p:nvSpPr>
          <p:cNvPr id="2" name="Name Date Placeholder">
            <a:extLst>
              <a:ext uri="{FF2B5EF4-FFF2-40B4-BE49-F238E27FC236}">
                <a16:creationId xmlns:a16="http://schemas.microsoft.com/office/drawing/2014/main" id="{EB890E5E-0BF5-2C53-0515-2FCFA1F6A774}"/>
              </a:ext>
            </a:extLst>
          </p:cNvPr>
          <p:cNvSpPr>
            <a:spLocks noGrp="1"/>
          </p:cNvSpPr>
          <p:nvPr>
            <p:ph type="body" sz="quarter" idx="22"/>
          </p:nvPr>
        </p:nvSpPr>
        <p:spPr>
          <a:xfrm>
            <a:off x="815691" y="475542"/>
            <a:ext cx="2271600" cy="400110"/>
          </a:xfrm>
        </p:spPr>
        <p:txBody>
          <a:bodyPr wrap="square" lIns="0" tIns="0" rIns="0" bIns="0" anchor="ctr" anchorCtr="0">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bg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Click to edit Master text styles</a:t>
            </a:r>
            <a:endParaRPr lang="ru-RU" dirty="0"/>
          </a:p>
        </p:txBody>
      </p:sp>
      <p:sp>
        <p:nvSpPr>
          <p:cNvPr id="9" name="Freeform: Shape 2">
            <a:extLst>
              <a:ext uri="{FF2B5EF4-FFF2-40B4-BE49-F238E27FC236}">
                <a16:creationId xmlns:a16="http://schemas.microsoft.com/office/drawing/2014/main" id="{1A72CF3F-194B-2168-FB64-F19FDC181A46}"/>
              </a:ext>
            </a:extLst>
          </p:cNvPr>
          <p:cNvSpPr/>
          <p:nvPr userDrawn="1"/>
        </p:nvSpPr>
        <p:spPr>
          <a:xfrm flipH="1">
            <a:off x="2009111" y="5201517"/>
            <a:ext cx="1242364" cy="1656485"/>
          </a:xfrm>
          <a:custGeom>
            <a:avLst/>
            <a:gdLst>
              <a:gd name="connsiteX0" fmla="*/ 0 w 1656485"/>
              <a:gd name="connsiteY0" fmla="*/ 0 h 1656485"/>
              <a:gd name="connsiteX1" fmla="*/ 1656485 w 1656485"/>
              <a:gd name="connsiteY1" fmla="*/ 1656485 h 1656485"/>
              <a:gd name="connsiteX2" fmla="*/ 964671 w 1656485"/>
              <a:gd name="connsiteY2" fmla="*/ 1656485 h 1656485"/>
              <a:gd name="connsiteX3" fmla="*/ 0 w 1656485"/>
              <a:gd name="connsiteY3" fmla="*/ 691814 h 1656485"/>
            </a:gdLst>
            <a:ahLst/>
            <a:cxnLst>
              <a:cxn ang="0">
                <a:pos x="connsiteX0" y="connsiteY0"/>
              </a:cxn>
              <a:cxn ang="0">
                <a:pos x="connsiteX1" y="connsiteY1"/>
              </a:cxn>
              <a:cxn ang="0">
                <a:pos x="connsiteX2" y="connsiteY2"/>
              </a:cxn>
              <a:cxn ang="0">
                <a:pos x="connsiteX3" y="connsiteY3"/>
              </a:cxn>
            </a:cxnLst>
            <a:rect l="l" t="t" r="r" b="b"/>
            <a:pathLst>
              <a:path w="1656485" h="1656485">
                <a:moveTo>
                  <a:pt x="0" y="0"/>
                </a:moveTo>
                <a:cubicBezTo>
                  <a:pt x="914851" y="0"/>
                  <a:pt x="1656485" y="741634"/>
                  <a:pt x="1656485" y="1656485"/>
                </a:cubicBezTo>
                <a:lnTo>
                  <a:pt x="964671" y="1656485"/>
                </a:lnTo>
                <a:cubicBezTo>
                  <a:pt x="964671" y="1123712"/>
                  <a:pt x="532773" y="691814"/>
                  <a:pt x="0" y="69181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sp>
        <p:nvSpPr>
          <p:cNvPr id="10" name="Title Placeholder">
            <a:extLst>
              <a:ext uri="{FF2B5EF4-FFF2-40B4-BE49-F238E27FC236}">
                <a16:creationId xmlns:a16="http://schemas.microsoft.com/office/drawing/2014/main" id="{44B1C277-5C83-A8EA-A3BF-E2E345D4380A}"/>
              </a:ext>
            </a:extLst>
          </p:cNvPr>
          <p:cNvSpPr>
            <a:spLocks noGrp="1"/>
          </p:cNvSpPr>
          <p:nvPr>
            <p:ph type="title" hasCustomPrompt="1"/>
            <p:custDataLst>
              <p:tags r:id="rId2"/>
            </p:custDataLst>
          </p:nvPr>
        </p:nvSpPr>
        <p:spPr>
          <a:xfrm>
            <a:off x="421358" y="2138589"/>
            <a:ext cx="2665933" cy="3767185"/>
          </a:xfrm>
          <a:prstGeom prst="rect">
            <a:avLst/>
          </a:prstGeom>
        </p:spPr>
        <p:txBody>
          <a:bodyPr vert="horz" wrap="square" lIns="0" tIns="0" rIns="0" bIns="0" rtlCol="0" anchor="t" anchorCtr="0">
            <a:noAutofit/>
          </a:bodyPr>
          <a:lstStyle>
            <a:lvl1pPr algn="l">
              <a:lnSpc>
                <a:spcPct val="85000"/>
              </a:lnSpc>
              <a:defRPr sz="3600" b="1" spc="0">
                <a:solidFill>
                  <a:schemeClr val="bg1"/>
                </a:solidFill>
                <a:latin typeface="Bahnschrift" panose="020B0502040204020203" pitchFamily="34" charset="0"/>
              </a:defRPr>
            </a:lvl1pPr>
          </a:lstStyle>
          <a:p>
            <a:pPr lvl="0"/>
            <a:r>
              <a:rPr lang="en-US" dirty="0"/>
              <a:t>CLICK TO EDIT MASTER TEXT</a:t>
            </a:r>
            <a:r>
              <a:rPr lang="ru-RU" dirty="0"/>
              <a:t> </a:t>
            </a:r>
            <a:r>
              <a:rPr lang="en-US" dirty="0"/>
              <a:t>STYLES</a:t>
            </a:r>
            <a:br>
              <a:rPr lang="en-US" dirty="0"/>
            </a:br>
            <a:endParaRPr lang="ru-RU" dirty="0"/>
          </a:p>
        </p:txBody>
      </p:sp>
    </p:spTree>
    <p:extLst>
      <p:ext uri="{BB962C8B-B14F-4D97-AF65-F5344CB8AC3E}">
        <p14:creationId xmlns:p14="http://schemas.microsoft.com/office/powerpoint/2010/main" val="398508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9" name="Espace réservé du contenu 18"/>
          <p:cNvSpPr>
            <a:spLocks noGrp="1"/>
          </p:cNvSpPr>
          <p:nvPr>
            <p:ph sz="quarter" idx="13"/>
          </p:nvPr>
        </p:nvSpPr>
        <p:spPr>
          <a:xfrm>
            <a:off x="6245678" y="1392861"/>
            <a:ext cx="2857497" cy="4347537"/>
          </a:xfrm>
        </p:spPr>
        <p:txBody>
          <a:bodyPr>
            <a:normAutofit/>
          </a:bodyPr>
          <a:lstStyle>
            <a:lvl1pPr marL="228600" indent="-228600">
              <a:lnSpc>
                <a:spcPct val="100000"/>
              </a:lnSpc>
              <a:spcBef>
                <a:spcPts val="0"/>
              </a:spcBef>
              <a:spcAft>
                <a:spcPts val="1200"/>
              </a:spcAft>
              <a:buFont typeface="+mj-lt"/>
              <a:buAutoNum type="arabicPeriod"/>
              <a:defRPr sz="1200" b="0">
                <a:solidFill>
                  <a:srgbClr val="002060"/>
                </a:solidFill>
                <a:latin typeface="Poppins" panose="00000500000000000000" pitchFamily="2" charset="0"/>
                <a:cs typeface="Poppins" panose="00000500000000000000" pitchFamily="2" charset="0"/>
              </a:defRPr>
            </a:lvl1pPr>
            <a:lvl2pPr marL="457200" indent="0">
              <a:lnSpc>
                <a:spcPct val="100000"/>
              </a:lnSpc>
              <a:spcBef>
                <a:spcPts val="0"/>
              </a:spcBef>
              <a:spcAft>
                <a:spcPts val="1200"/>
              </a:spcAft>
              <a:buFontTx/>
              <a:buNone/>
              <a:defRPr sz="1200" b="0">
                <a:solidFill>
                  <a:srgbClr val="002060"/>
                </a:solidFill>
                <a:latin typeface="Poppins" panose="00000500000000000000" pitchFamily="2" charset="0"/>
                <a:cs typeface="Poppins" panose="00000500000000000000" pitchFamily="2" charset="0"/>
              </a:defRPr>
            </a:lvl2pPr>
            <a:lvl3pPr marL="914400" indent="0">
              <a:lnSpc>
                <a:spcPct val="100000"/>
              </a:lnSpc>
              <a:spcBef>
                <a:spcPts val="0"/>
              </a:spcBef>
              <a:spcAft>
                <a:spcPts val="1200"/>
              </a:spcAft>
              <a:buFontTx/>
              <a:buNone/>
              <a:defRPr sz="1200" b="0">
                <a:solidFill>
                  <a:srgbClr val="002060"/>
                </a:solidFill>
                <a:latin typeface="Poppins" panose="00000500000000000000" pitchFamily="2" charset="0"/>
                <a:cs typeface="Poppins" panose="00000500000000000000" pitchFamily="2" charset="0"/>
              </a:defRPr>
            </a:lvl3pPr>
            <a:lvl4pPr marL="1371600" indent="0">
              <a:lnSpc>
                <a:spcPct val="100000"/>
              </a:lnSpc>
              <a:spcBef>
                <a:spcPts val="0"/>
              </a:spcBef>
              <a:spcAft>
                <a:spcPts val="1200"/>
              </a:spcAft>
              <a:buFontTx/>
              <a:buNone/>
              <a:defRPr sz="1200" b="0">
                <a:solidFill>
                  <a:srgbClr val="002060"/>
                </a:solidFill>
                <a:latin typeface="Poppins" panose="00000500000000000000" pitchFamily="2" charset="0"/>
                <a:cs typeface="Poppins" panose="00000500000000000000" pitchFamily="2" charset="0"/>
              </a:defRPr>
            </a:lvl4pPr>
            <a:lvl5pPr marL="1828800" indent="0">
              <a:lnSpc>
                <a:spcPct val="100000"/>
              </a:lnSpc>
              <a:spcBef>
                <a:spcPts val="0"/>
              </a:spcBef>
              <a:spcAft>
                <a:spcPts val="1200"/>
              </a:spcAft>
              <a:buFontTx/>
              <a:buNone/>
              <a:defRPr sz="1200" b="0">
                <a:solidFill>
                  <a:srgbClr val="002060"/>
                </a:solidFill>
                <a:latin typeface="Poppins" panose="00000500000000000000" pitchFamily="2" charset="0"/>
                <a:cs typeface="Poppins" panose="000005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Rectangle 5"/>
          <p:cNvSpPr/>
          <p:nvPr userDrawn="1"/>
        </p:nvSpPr>
        <p:spPr>
          <a:xfrm>
            <a:off x="0" y="0"/>
            <a:ext cx="2880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pour une image  7"/>
          <p:cNvSpPr>
            <a:spLocks noGrp="1"/>
          </p:cNvSpPr>
          <p:nvPr>
            <p:ph type="pic" sz="quarter" idx="10"/>
          </p:nvPr>
        </p:nvSpPr>
        <p:spPr>
          <a:xfrm>
            <a:off x="-1992" y="0"/>
            <a:ext cx="6120000" cy="6858000"/>
          </a:xfrm>
        </p:spPr>
        <p:txBody>
          <a:bodyPr/>
          <a:lstStyle/>
          <a:p>
            <a:endParaRPr lang="fr-FR" dirty="0"/>
          </a:p>
        </p:txBody>
      </p:sp>
      <p:sp>
        <p:nvSpPr>
          <p:cNvPr id="4" name="Titre 2"/>
          <p:cNvSpPr txBox="1">
            <a:spLocks/>
          </p:cNvSpPr>
          <p:nvPr userDrawn="1"/>
        </p:nvSpPr>
        <p:spPr>
          <a:xfrm>
            <a:off x="6124319" y="11316"/>
            <a:ext cx="3025992" cy="69758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a:solidFill>
                  <a:srgbClr val="002060"/>
                </a:solidFill>
                <a:latin typeface="Poppins" panose="00000500000000000000" pitchFamily="2" charset="0"/>
                <a:cs typeface="Poppins" panose="00000500000000000000" pitchFamily="2" charset="0"/>
              </a:rPr>
              <a:t>CONTENTS </a:t>
            </a:r>
          </a:p>
        </p:txBody>
      </p:sp>
      <p:cxnSp>
        <p:nvCxnSpPr>
          <p:cNvPr id="3" name="Connecteur droit 2">
            <a:extLst>
              <a:ext uri="{FF2B5EF4-FFF2-40B4-BE49-F238E27FC236}">
                <a16:creationId xmlns:a16="http://schemas.microsoft.com/office/drawing/2014/main" id="{3BC48160-C86C-FADD-D3D7-74C84A1DA38E}"/>
              </a:ext>
            </a:extLst>
          </p:cNvPr>
          <p:cNvCxnSpPr/>
          <p:nvPr userDrawn="1"/>
        </p:nvCxnSpPr>
        <p:spPr>
          <a:xfrm>
            <a:off x="7070104" y="812596"/>
            <a:ext cx="1131216" cy="0"/>
          </a:xfrm>
          <a:prstGeom prst="line">
            <a:avLst/>
          </a:prstGeom>
          <a:ln w="28575">
            <a:solidFill>
              <a:srgbClr val="D12A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498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S02V1">
    <p:bg>
      <p:bgPr>
        <a:solidFill>
          <a:schemeClr val="bg1"/>
        </a:solidFill>
        <a:effectLst/>
      </p:bgPr>
    </p:bg>
    <p:spTree>
      <p:nvGrpSpPr>
        <p:cNvPr id="1" name=""/>
        <p:cNvGrpSpPr/>
        <p:nvPr/>
      </p:nvGrpSpPr>
      <p:grpSpPr>
        <a:xfrm>
          <a:off x="0" y="0"/>
          <a:ext cx="0" cy="0"/>
          <a:chOff x="0" y="0"/>
          <a:chExt cx="0" cy="0"/>
        </a:xfrm>
      </p:grpSpPr>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5746" y="480357"/>
            <a:ext cx="270000" cy="360000"/>
          </a:xfrm>
          <a:prstGeom prst="rect">
            <a:avLst/>
          </a:prstGeom>
        </p:spPr>
      </p:pic>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6060396" y="1646424"/>
            <a:ext cx="2643073" cy="1231106"/>
          </a:xfrm>
        </p:spPr>
        <p:txBody>
          <a:bodyPr wrap="square" lIns="144000" tIns="0" rIns="0" bIns="0" anchor="ctr"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35437"/>
            <a:ext cx="5451041" cy="1883593"/>
          </a:xfrm>
          <a:prstGeom prst="rect">
            <a:avLst/>
          </a:prstGeom>
        </p:spPr>
        <p:txBody>
          <a:bodyPr vert="horz" wrap="square" lIns="0" tIns="0" rIns="0" bIns="0" rtlCol="0" anchor="ctr"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a:t>
            </a:r>
            <a:r>
              <a:rPr lang="ru-RU" dirty="0"/>
              <a:t> </a:t>
            </a:r>
            <a:r>
              <a:rPr lang="en-US" dirty="0"/>
              <a:t>STYLES</a:t>
            </a:r>
            <a:endParaRPr lang="ru-RU" dirty="0"/>
          </a:p>
        </p:txBody>
      </p:sp>
      <p:cxnSp>
        <p:nvCxnSpPr>
          <p:cNvPr id="12" name="Straight Connector">
            <a:extLst>
              <a:ext uri="{FF2B5EF4-FFF2-40B4-BE49-F238E27FC236}">
                <a16:creationId xmlns:a16="http://schemas.microsoft.com/office/drawing/2014/main" id="{D1777AAF-73CE-C1C1-7928-7FBDA3E7B8AC}"/>
              </a:ext>
            </a:extLst>
          </p:cNvPr>
          <p:cNvCxnSpPr>
            <a:cxnSpLocks/>
          </p:cNvCxnSpPr>
          <p:nvPr userDrawn="1"/>
        </p:nvCxnSpPr>
        <p:spPr>
          <a:xfrm>
            <a:off x="6059915" y="1646330"/>
            <a:ext cx="0" cy="12312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3"/>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5" name="Picture 19">
            <a:extLst>
              <a:ext uri="{FF2B5EF4-FFF2-40B4-BE49-F238E27FC236}">
                <a16:creationId xmlns:a16="http://schemas.microsoft.com/office/drawing/2014/main" id="{9A9C71F3-3653-5F93-98F0-79580F6C87A9}"/>
              </a:ext>
            </a:extLst>
          </p:cNvPr>
          <p:cNvSpPr>
            <a:spLocks noGrp="1"/>
          </p:cNvSpPr>
          <p:nvPr>
            <p:ph type="pic" sz="quarter" idx="12"/>
          </p:nvPr>
        </p:nvSpPr>
        <p:spPr>
          <a:xfrm>
            <a:off x="440531" y="3429000"/>
            <a:ext cx="8262938" cy="3429000"/>
          </a:xfrm>
          <a:prstGeom prst="round2SameRect">
            <a:avLst>
              <a:gd name="adj1" fmla="val 13573"/>
              <a:gd name="adj2" fmla="val 0"/>
            </a:avLst>
          </a:prstGeom>
        </p:spPr>
        <p:txBody>
          <a:bodyPr/>
          <a:lstStyle/>
          <a:p>
            <a:endParaRPr lang="ru-RU"/>
          </a:p>
        </p:txBody>
      </p:sp>
      <p:sp>
        <p:nvSpPr>
          <p:cNvPr id="2" name="Freeform: Shape 1">
            <a:extLst>
              <a:ext uri="{FF2B5EF4-FFF2-40B4-BE49-F238E27FC236}">
                <a16:creationId xmlns:a16="http://schemas.microsoft.com/office/drawing/2014/main" id="{FC65060C-9F23-811A-DF0F-D4517BCA2CA8}"/>
              </a:ext>
            </a:extLst>
          </p:cNvPr>
          <p:cNvSpPr/>
          <p:nvPr userDrawn="1"/>
        </p:nvSpPr>
        <p:spPr>
          <a:xfrm>
            <a:off x="7562242" y="0"/>
            <a:ext cx="1581758" cy="2109010"/>
          </a:xfrm>
          <a:custGeom>
            <a:avLst/>
            <a:gdLst>
              <a:gd name="connsiteX0" fmla="*/ 0 w 2109010"/>
              <a:gd name="connsiteY0" fmla="*/ 0 h 2109010"/>
              <a:gd name="connsiteX1" fmla="*/ 765781 w 2109010"/>
              <a:gd name="connsiteY1" fmla="*/ 0 h 2109010"/>
              <a:gd name="connsiteX2" fmla="*/ 2109009 w 2109010"/>
              <a:gd name="connsiteY2" fmla="*/ 1343228 h 2109010"/>
              <a:gd name="connsiteX3" fmla="*/ 2109010 w 2109010"/>
              <a:gd name="connsiteY3" fmla="*/ 1343228 h 2109010"/>
              <a:gd name="connsiteX4" fmla="*/ 2109010 w 2109010"/>
              <a:gd name="connsiteY4" fmla="*/ 2109010 h 2109010"/>
              <a:gd name="connsiteX5" fmla="*/ 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0" y="0"/>
                </a:moveTo>
                <a:lnTo>
                  <a:pt x="765781" y="0"/>
                </a:lnTo>
                <a:cubicBezTo>
                  <a:pt x="765781" y="741844"/>
                  <a:pt x="1367165" y="1343228"/>
                  <a:pt x="2109009" y="1343228"/>
                </a:cubicBezTo>
                <a:lnTo>
                  <a:pt x="2109010" y="1343228"/>
                </a:lnTo>
                <a:lnTo>
                  <a:pt x="2109010" y="2109010"/>
                </a:lnTo>
                <a:cubicBezTo>
                  <a:pt x="944236" y="2109010"/>
                  <a:pt x="0" y="1164774"/>
                  <a:pt x="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Tree>
    <p:extLst>
      <p:ext uri="{BB962C8B-B14F-4D97-AF65-F5344CB8AC3E}">
        <p14:creationId xmlns:p14="http://schemas.microsoft.com/office/powerpoint/2010/main" val="666748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S02V2">
    <p:bg>
      <p:bgPr>
        <a:solidFill>
          <a:schemeClr val="accent6"/>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81A3176-98E4-285D-410F-80643BA59375}"/>
              </a:ext>
            </a:extLst>
          </p:cNvPr>
          <p:cNvSpPr/>
          <p:nvPr userDrawn="1"/>
        </p:nvSpPr>
        <p:spPr>
          <a:xfrm>
            <a:off x="0" y="0"/>
            <a:ext cx="4060224" cy="5371380"/>
          </a:xfrm>
          <a:custGeom>
            <a:avLst/>
            <a:gdLst>
              <a:gd name="connsiteX0" fmla="*/ 3421546 w 5413632"/>
              <a:gd name="connsiteY0" fmla="*/ 0 h 5371380"/>
              <a:gd name="connsiteX1" fmla="*/ 5051386 w 5413632"/>
              <a:gd name="connsiteY1" fmla="*/ 0 h 5371380"/>
              <a:gd name="connsiteX2" fmla="*/ 5118144 w 5413632"/>
              <a:gd name="connsiteY2" fmla="*/ 147666 h 5371380"/>
              <a:gd name="connsiteX3" fmla="*/ 5413632 w 5413632"/>
              <a:gd name="connsiteY3" fmla="*/ 1611270 h 5371380"/>
              <a:gd name="connsiteX4" fmla="*/ 1653522 w 5413632"/>
              <a:gd name="connsiteY4" fmla="*/ 5371380 h 5371380"/>
              <a:gd name="connsiteX5" fmla="*/ 23359 w 5413632"/>
              <a:gd name="connsiteY5" fmla="*/ 5000592 h 5371380"/>
              <a:gd name="connsiteX6" fmla="*/ 0 w 5413632"/>
              <a:gd name="connsiteY6" fmla="*/ 4988629 h 5371380"/>
              <a:gd name="connsiteX7" fmla="*/ 0 w 5413632"/>
              <a:gd name="connsiteY7" fmla="*/ 3340893 h 5371380"/>
              <a:gd name="connsiteX8" fmla="*/ 130198 w 5413632"/>
              <a:gd name="connsiteY8" fmla="*/ 3459225 h 5371380"/>
              <a:gd name="connsiteX9" fmla="*/ 1653522 w 5413632"/>
              <a:gd name="connsiteY9" fmla="*/ 4006084 h 5371380"/>
              <a:gd name="connsiteX10" fmla="*/ 4048336 w 5413632"/>
              <a:gd name="connsiteY10" fmla="*/ 1611270 h 5371380"/>
              <a:gd name="connsiteX11" fmla="*/ 3501477 w 5413632"/>
              <a:gd name="connsiteY11" fmla="*/ 8794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3632" h="5371380">
                <a:moveTo>
                  <a:pt x="3421546" y="0"/>
                </a:moveTo>
                <a:lnTo>
                  <a:pt x="5051386" y="0"/>
                </a:lnTo>
                <a:lnTo>
                  <a:pt x="5118144" y="147666"/>
                </a:lnTo>
                <a:cubicBezTo>
                  <a:pt x="5308416" y="597519"/>
                  <a:pt x="5413632" y="1092107"/>
                  <a:pt x="5413632" y="1611270"/>
                </a:cubicBezTo>
                <a:cubicBezTo>
                  <a:pt x="5413632" y="3687921"/>
                  <a:pt x="3730173" y="5371380"/>
                  <a:pt x="1653522" y="5371380"/>
                </a:cubicBezTo>
                <a:cubicBezTo>
                  <a:pt x="1069464" y="5371380"/>
                  <a:pt x="516508" y="5238216"/>
                  <a:pt x="23359" y="5000592"/>
                </a:cubicBezTo>
                <a:lnTo>
                  <a:pt x="0" y="4988629"/>
                </a:lnTo>
                <a:lnTo>
                  <a:pt x="0" y="3340893"/>
                </a:lnTo>
                <a:lnTo>
                  <a:pt x="130198" y="3459225"/>
                </a:lnTo>
                <a:cubicBezTo>
                  <a:pt x="544163" y="3800859"/>
                  <a:pt x="1074876" y="4006084"/>
                  <a:pt x="1653522" y="4006084"/>
                </a:cubicBezTo>
                <a:cubicBezTo>
                  <a:pt x="2976141" y="4006084"/>
                  <a:pt x="4048336" y="2933889"/>
                  <a:pt x="4048336" y="1611270"/>
                </a:cubicBezTo>
                <a:cubicBezTo>
                  <a:pt x="4048336" y="1032624"/>
                  <a:pt x="3843111" y="501911"/>
                  <a:pt x="3501477" y="8794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sp>
        <p:nvSpPr>
          <p:cNvPr id="2" name="Rectangle 1">
            <a:extLst>
              <a:ext uri="{FF2B5EF4-FFF2-40B4-BE49-F238E27FC236}">
                <a16:creationId xmlns:a16="http://schemas.microsoft.com/office/drawing/2014/main" id="{6F920E06-4A57-EF61-67DE-8F0F1DC0CD18}"/>
              </a:ext>
            </a:extLst>
          </p:cNvPr>
          <p:cNvSpPr/>
          <p:nvPr userDrawn="1"/>
        </p:nvSpPr>
        <p:spPr>
          <a:xfrm>
            <a:off x="6056710" y="1582205"/>
            <a:ext cx="3087290" cy="1360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5746" y="480357"/>
            <a:ext cx="270000" cy="360000"/>
          </a:xfrm>
          <a:prstGeom prst="rect">
            <a:avLst/>
          </a:prstGeom>
        </p:spPr>
      </p:pic>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6060396" y="1582205"/>
            <a:ext cx="2643073" cy="1359548"/>
          </a:xfrm>
        </p:spPr>
        <p:txBody>
          <a:bodyPr wrap="square" lIns="216000" tIns="216000" rIns="0" bIns="216000" anchor="ctr" anchorCtr="0">
            <a:noAutofit/>
          </a:bodyPr>
          <a:lstStyle>
            <a:lvl1pPr marL="0" indent="0" algn="l">
              <a:spcBef>
                <a:spcPts val="450"/>
              </a:spcBef>
              <a:buNone/>
              <a:defRPr sz="1500"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35437"/>
            <a:ext cx="5451041" cy="1883593"/>
          </a:xfrm>
          <a:prstGeom prst="rect">
            <a:avLst/>
          </a:prstGeom>
        </p:spPr>
        <p:txBody>
          <a:bodyPr vert="horz" wrap="square" lIns="0" tIns="0" rIns="0" bIns="0" rtlCol="0" anchor="ctr"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a:t>
            </a:r>
            <a:r>
              <a:rPr lang="ru-RU" dirty="0"/>
              <a:t> </a:t>
            </a:r>
            <a:r>
              <a:rPr lang="en-US" dirty="0"/>
              <a: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3"/>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3" name="Picture 19">
            <a:extLst>
              <a:ext uri="{FF2B5EF4-FFF2-40B4-BE49-F238E27FC236}">
                <a16:creationId xmlns:a16="http://schemas.microsoft.com/office/drawing/2014/main" id="{8BC39D9E-7922-9CC3-19AA-E9F8E3601EE8}"/>
              </a:ext>
            </a:extLst>
          </p:cNvPr>
          <p:cNvSpPr>
            <a:spLocks noGrp="1"/>
          </p:cNvSpPr>
          <p:nvPr>
            <p:ph type="pic" sz="quarter" idx="12"/>
          </p:nvPr>
        </p:nvSpPr>
        <p:spPr>
          <a:xfrm>
            <a:off x="440531" y="3429000"/>
            <a:ext cx="8262938" cy="3429000"/>
          </a:xfrm>
          <a:prstGeom prst="round2SameRect">
            <a:avLst>
              <a:gd name="adj1" fmla="val 13573"/>
              <a:gd name="adj2" fmla="val 0"/>
            </a:avLst>
          </a:prstGeom>
        </p:spPr>
        <p:txBody>
          <a:bodyPr/>
          <a:lstStyle/>
          <a:p>
            <a:endParaRPr lang="ru-RU"/>
          </a:p>
        </p:txBody>
      </p:sp>
    </p:spTree>
    <p:extLst>
      <p:ext uri="{BB962C8B-B14F-4D97-AF65-F5344CB8AC3E}">
        <p14:creationId xmlns:p14="http://schemas.microsoft.com/office/powerpoint/2010/main" val="3101617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S02V3">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0487CD5-A145-7D73-43F4-21D4D67453A2}"/>
              </a:ext>
            </a:extLst>
          </p:cNvPr>
          <p:cNvSpPr/>
          <p:nvPr userDrawn="1"/>
        </p:nvSpPr>
        <p:spPr>
          <a:xfrm>
            <a:off x="7118025" y="4164791"/>
            <a:ext cx="2025976" cy="2693211"/>
          </a:xfrm>
          <a:custGeom>
            <a:avLst/>
            <a:gdLst>
              <a:gd name="connsiteX0" fmla="*/ 2109010 w 2701301"/>
              <a:gd name="connsiteY0" fmla="*/ 0 h 2693211"/>
              <a:gd name="connsiteX1" fmla="*/ 2534049 w 2701301"/>
              <a:gd name="connsiteY1" fmla="*/ 42848 h 2693211"/>
              <a:gd name="connsiteX2" fmla="*/ 2701301 w 2701301"/>
              <a:gd name="connsiteY2" fmla="*/ 85853 h 2693211"/>
              <a:gd name="connsiteX3" fmla="*/ 2701301 w 2701301"/>
              <a:gd name="connsiteY3" fmla="*/ 904794 h 2693211"/>
              <a:gd name="connsiteX4" fmla="*/ 2631854 w 2701301"/>
              <a:gd name="connsiteY4" fmla="*/ 871340 h 2693211"/>
              <a:gd name="connsiteX5" fmla="*/ 2109009 w 2701301"/>
              <a:gd name="connsiteY5" fmla="*/ 765782 h 2693211"/>
              <a:gd name="connsiteX6" fmla="*/ 765781 w 2701301"/>
              <a:gd name="connsiteY6" fmla="*/ 2109010 h 2693211"/>
              <a:gd name="connsiteX7" fmla="*/ 871339 w 2701301"/>
              <a:gd name="connsiteY7" fmla="*/ 2631855 h 2693211"/>
              <a:gd name="connsiteX8" fmla="*/ 900895 w 2701301"/>
              <a:gd name="connsiteY8" fmla="*/ 2693211 h 2693211"/>
              <a:gd name="connsiteX9" fmla="*/ 83772 w 2701301"/>
              <a:gd name="connsiteY9" fmla="*/ 2693211 h 2693211"/>
              <a:gd name="connsiteX10" fmla="*/ 42848 w 2701301"/>
              <a:gd name="connsiteY10" fmla="*/ 2534049 h 2693211"/>
              <a:gd name="connsiteX11" fmla="*/ 0 w 2701301"/>
              <a:gd name="connsiteY11" fmla="*/ 2109010 h 2693211"/>
              <a:gd name="connsiteX12" fmla="*/ 2109010 w 2701301"/>
              <a:gd name="connsiteY12" fmla="*/ 0 h 269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301" h="2693211">
                <a:moveTo>
                  <a:pt x="2109010" y="0"/>
                </a:moveTo>
                <a:cubicBezTo>
                  <a:pt x="2254607" y="0"/>
                  <a:pt x="2396758" y="14754"/>
                  <a:pt x="2534049" y="42848"/>
                </a:cubicBezTo>
                <a:lnTo>
                  <a:pt x="2701301" y="85853"/>
                </a:lnTo>
                <a:lnTo>
                  <a:pt x="2701301" y="904794"/>
                </a:lnTo>
                <a:lnTo>
                  <a:pt x="2631854" y="871340"/>
                </a:lnTo>
                <a:cubicBezTo>
                  <a:pt x="2471152" y="803369"/>
                  <a:pt x="2294470" y="765782"/>
                  <a:pt x="2109009" y="765782"/>
                </a:cubicBezTo>
                <a:cubicBezTo>
                  <a:pt x="1367165" y="765782"/>
                  <a:pt x="765781" y="1367166"/>
                  <a:pt x="765781" y="2109010"/>
                </a:cubicBezTo>
                <a:cubicBezTo>
                  <a:pt x="765781" y="2294471"/>
                  <a:pt x="803368" y="2471153"/>
                  <a:pt x="871339" y="2631855"/>
                </a:cubicBezTo>
                <a:lnTo>
                  <a:pt x="900895" y="2693211"/>
                </a:lnTo>
                <a:lnTo>
                  <a:pt x="83772" y="2693211"/>
                </a:lnTo>
                <a:lnTo>
                  <a:pt x="42848" y="2534049"/>
                </a:lnTo>
                <a:cubicBezTo>
                  <a:pt x="14754" y="2396758"/>
                  <a:pt x="0" y="2254607"/>
                  <a:pt x="0" y="2109010"/>
                </a:cubicBezTo>
                <a:cubicBezTo>
                  <a:pt x="0" y="944236"/>
                  <a:pt x="944236" y="0"/>
                  <a:pt x="210901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5746" y="480357"/>
            <a:ext cx="270000" cy="360000"/>
          </a:xfrm>
          <a:prstGeom prst="rect">
            <a:avLst/>
          </a:prstGeom>
        </p:spPr>
      </p:pic>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4219" y="3866176"/>
            <a:ext cx="2643073" cy="1231106"/>
          </a:xfrm>
        </p:spPr>
        <p:txBody>
          <a:bodyPr wrap="square" lIns="144000" tIns="0" rIns="0" bIns="0" anchor="ctr"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760718"/>
            <a:ext cx="4047300" cy="1883593"/>
          </a:xfrm>
          <a:prstGeom prst="rect">
            <a:avLst/>
          </a:prstGeom>
        </p:spPr>
        <p:txBody>
          <a:bodyPr vert="horz" wrap="square" lIns="0" tIns="0" rIns="0" bIns="0" rtlCol="0" anchor="ctr"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cxnSp>
        <p:nvCxnSpPr>
          <p:cNvPr id="12" name="Straight Connector">
            <a:extLst>
              <a:ext uri="{FF2B5EF4-FFF2-40B4-BE49-F238E27FC236}">
                <a16:creationId xmlns:a16="http://schemas.microsoft.com/office/drawing/2014/main" id="{D1777AAF-73CE-C1C1-7928-7FBDA3E7B8AC}"/>
              </a:ext>
            </a:extLst>
          </p:cNvPr>
          <p:cNvCxnSpPr>
            <a:cxnSpLocks/>
          </p:cNvCxnSpPr>
          <p:nvPr userDrawn="1"/>
        </p:nvCxnSpPr>
        <p:spPr>
          <a:xfrm>
            <a:off x="443738" y="3866082"/>
            <a:ext cx="0" cy="12312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3"/>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5" name="Picture 19">
            <a:extLst>
              <a:ext uri="{FF2B5EF4-FFF2-40B4-BE49-F238E27FC236}">
                <a16:creationId xmlns:a16="http://schemas.microsoft.com/office/drawing/2014/main" id="{C009E7EB-E426-C637-3A35-333795CF3447}"/>
              </a:ext>
            </a:extLst>
          </p:cNvPr>
          <p:cNvSpPr>
            <a:spLocks noGrp="1"/>
          </p:cNvSpPr>
          <p:nvPr>
            <p:ph type="pic" sz="quarter" idx="12"/>
          </p:nvPr>
        </p:nvSpPr>
        <p:spPr>
          <a:xfrm>
            <a:off x="4652963" y="0"/>
            <a:ext cx="4050506" cy="6273800"/>
          </a:xfrm>
          <a:prstGeom prst="round2SameRect">
            <a:avLst>
              <a:gd name="adj1" fmla="val 0"/>
              <a:gd name="adj2" fmla="val 10287"/>
            </a:avLst>
          </a:prstGeom>
        </p:spPr>
        <p:txBody>
          <a:bodyPr/>
          <a:lstStyle/>
          <a:p>
            <a:endParaRPr lang="ru-RU"/>
          </a:p>
        </p:txBody>
      </p:sp>
      <p:pic>
        <p:nvPicPr>
          <p:cNvPr id="3" name="Free Badge"/>
          <p:cNvPicPr>
            <a:picLocks noChangeAspect="1"/>
          </p:cNvPicPr>
          <p:nvPr userDrawn="1"/>
        </p:nvPicPr>
        <p:blipFill>
          <a:blip r:embed="rId7"/>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3120867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S03V1">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76A7684-1823-1A19-3901-C6F024E13AA9}"/>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15746" y="480357"/>
            <a:ext cx="270000" cy="360000"/>
          </a:xfrm>
          <a:prstGeom prst="rect">
            <a:avLst/>
          </a:prstGeom>
        </p:spPr>
      </p:pic>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1"/>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4" name="Subtitle Placeholder 1">
            <a:extLst>
              <a:ext uri="{FF2B5EF4-FFF2-40B4-BE49-F238E27FC236}">
                <a16:creationId xmlns:a16="http://schemas.microsoft.com/office/drawing/2014/main" id="{99F6D80E-AC64-24F4-6D2C-93A2540EC55A}"/>
              </a:ext>
            </a:extLst>
          </p:cNvPr>
          <p:cNvSpPr>
            <a:spLocks noGrp="1"/>
          </p:cNvSpPr>
          <p:nvPr>
            <p:ph type="body" idx="26" hasCustomPrompt="1"/>
            <p:custDataLst>
              <p:tags r:id="rId2"/>
            </p:custDataLst>
          </p:nvPr>
        </p:nvSpPr>
        <p:spPr>
          <a:xfrm>
            <a:off x="679448" y="2934223"/>
            <a:ext cx="3811590" cy="651905"/>
          </a:xfrm>
        </p:spPr>
        <p:txBody>
          <a:bodyPr wrap="square" lIns="144000" tIns="0" rIns="0" bIns="36000" anchor="ctr" anchorCtr="0">
            <a:no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0" name="Subtitle Placeholder 2">
            <a:extLst>
              <a:ext uri="{FF2B5EF4-FFF2-40B4-BE49-F238E27FC236}">
                <a16:creationId xmlns:a16="http://schemas.microsoft.com/office/drawing/2014/main" id="{0E8C43F5-D529-F741-2CD4-AF3832225387}"/>
              </a:ext>
            </a:extLst>
          </p:cNvPr>
          <p:cNvSpPr>
            <a:spLocks noGrp="1"/>
          </p:cNvSpPr>
          <p:nvPr>
            <p:ph type="body" idx="27" hasCustomPrompt="1"/>
            <p:custDataLst>
              <p:tags r:id="rId3"/>
            </p:custDataLst>
          </p:nvPr>
        </p:nvSpPr>
        <p:spPr>
          <a:xfrm>
            <a:off x="679448" y="3826611"/>
            <a:ext cx="3811590" cy="651905"/>
          </a:xfrm>
        </p:spPr>
        <p:txBody>
          <a:bodyPr wrap="square" lIns="144000" tIns="0" rIns="0" bIns="36000" anchor="ctr" anchorCtr="0">
            <a:no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8" name="Subtitle Placeholder 3">
            <a:extLst>
              <a:ext uri="{FF2B5EF4-FFF2-40B4-BE49-F238E27FC236}">
                <a16:creationId xmlns:a16="http://schemas.microsoft.com/office/drawing/2014/main" id="{066C7E35-D46F-C61E-602A-99B47A3CA56F}"/>
              </a:ext>
            </a:extLst>
          </p:cNvPr>
          <p:cNvSpPr>
            <a:spLocks noGrp="1"/>
          </p:cNvSpPr>
          <p:nvPr>
            <p:ph type="body" idx="28" hasCustomPrompt="1"/>
            <p:custDataLst>
              <p:tags r:id="rId4"/>
            </p:custDataLst>
          </p:nvPr>
        </p:nvSpPr>
        <p:spPr>
          <a:xfrm>
            <a:off x="679448" y="4718999"/>
            <a:ext cx="3811590" cy="651905"/>
          </a:xfrm>
        </p:spPr>
        <p:txBody>
          <a:bodyPr wrap="square" lIns="144000" tIns="0" rIns="0" bIns="36000" anchor="ctr" anchorCtr="0">
            <a:no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9" name="Subtitle Placeholder 4">
            <a:extLst>
              <a:ext uri="{FF2B5EF4-FFF2-40B4-BE49-F238E27FC236}">
                <a16:creationId xmlns:a16="http://schemas.microsoft.com/office/drawing/2014/main" id="{9C12FDE5-A699-1E3B-9623-92D28F89CDB4}"/>
              </a:ext>
            </a:extLst>
          </p:cNvPr>
          <p:cNvSpPr>
            <a:spLocks noGrp="1"/>
          </p:cNvSpPr>
          <p:nvPr>
            <p:ph type="body" idx="29" hasCustomPrompt="1"/>
            <p:custDataLst>
              <p:tags r:id="rId5"/>
            </p:custDataLst>
          </p:nvPr>
        </p:nvSpPr>
        <p:spPr>
          <a:xfrm>
            <a:off x="679448" y="5611386"/>
            <a:ext cx="3811590" cy="651905"/>
          </a:xfrm>
        </p:spPr>
        <p:txBody>
          <a:bodyPr wrap="square" lIns="144000" tIns="0" rIns="0" bIns="36000" anchor="ctr" anchorCtr="0">
            <a:no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40" name="Subtitle Placeholder 5">
            <a:extLst>
              <a:ext uri="{FF2B5EF4-FFF2-40B4-BE49-F238E27FC236}">
                <a16:creationId xmlns:a16="http://schemas.microsoft.com/office/drawing/2014/main" id="{E8BE6395-AA47-FFBE-D784-A51AB0BC8A1F}"/>
              </a:ext>
            </a:extLst>
          </p:cNvPr>
          <p:cNvSpPr>
            <a:spLocks noGrp="1"/>
          </p:cNvSpPr>
          <p:nvPr>
            <p:ph type="body" idx="30" hasCustomPrompt="1"/>
            <p:custDataLst>
              <p:tags r:id="rId6"/>
            </p:custDataLst>
          </p:nvPr>
        </p:nvSpPr>
        <p:spPr>
          <a:xfrm>
            <a:off x="4891879" y="2934223"/>
            <a:ext cx="3811590" cy="651905"/>
          </a:xfrm>
        </p:spPr>
        <p:txBody>
          <a:bodyPr wrap="square" lIns="144000" tIns="0" rIns="0" bIns="36000" anchor="ctr" anchorCtr="0">
            <a:no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44" name="Subtitle Placeholder 6">
            <a:extLst>
              <a:ext uri="{FF2B5EF4-FFF2-40B4-BE49-F238E27FC236}">
                <a16:creationId xmlns:a16="http://schemas.microsoft.com/office/drawing/2014/main" id="{505971A1-D139-3590-4486-F56C273C9637}"/>
              </a:ext>
            </a:extLst>
          </p:cNvPr>
          <p:cNvSpPr>
            <a:spLocks noGrp="1"/>
          </p:cNvSpPr>
          <p:nvPr>
            <p:ph type="body" idx="31" hasCustomPrompt="1"/>
            <p:custDataLst>
              <p:tags r:id="rId7"/>
            </p:custDataLst>
          </p:nvPr>
        </p:nvSpPr>
        <p:spPr>
          <a:xfrm>
            <a:off x="4891879" y="3826611"/>
            <a:ext cx="3811590" cy="651905"/>
          </a:xfrm>
        </p:spPr>
        <p:txBody>
          <a:bodyPr wrap="square" lIns="144000" tIns="0" rIns="0" bIns="36000" anchor="ctr" anchorCtr="0">
            <a:no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4" name="Subtitle Placeholder 7">
            <a:extLst>
              <a:ext uri="{FF2B5EF4-FFF2-40B4-BE49-F238E27FC236}">
                <a16:creationId xmlns:a16="http://schemas.microsoft.com/office/drawing/2014/main" id="{8E71B1AB-A720-3230-687D-4D40765D5D5F}"/>
              </a:ext>
            </a:extLst>
          </p:cNvPr>
          <p:cNvSpPr>
            <a:spLocks noGrp="1"/>
          </p:cNvSpPr>
          <p:nvPr>
            <p:ph type="body" idx="32" hasCustomPrompt="1"/>
            <p:custDataLst>
              <p:tags r:id="rId8"/>
            </p:custDataLst>
          </p:nvPr>
        </p:nvSpPr>
        <p:spPr>
          <a:xfrm>
            <a:off x="4891879" y="4718999"/>
            <a:ext cx="3811590" cy="651905"/>
          </a:xfrm>
        </p:spPr>
        <p:txBody>
          <a:bodyPr wrap="square" lIns="144000" tIns="0" rIns="0" bIns="36000" anchor="ctr" anchorCtr="0">
            <a:no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5" name="Subtitle Placeholder 8">
            <a:extLst>
              <a:ext uri="{FF2B5EF4-FFF2-40B4-BE49-F238E27FC236}">
                <a16:creationId xmlns:a16="http://schemas.microsoft.com/office/drawing/2014/main" id="{43192281-10EA-2857-88D9-EF52E1DF752E}"/>
              </a:ext>
            </a:extLst>
          </p:cNvPr>
          <p:cNvSpPr>
            <a:spLocks noGrp="1"/>
          </p:cNvSpPr>
          <p:nvPr>
            <p:ph type="body" idx="33" hasCustomPrompt="1"/>
            <p:custDataLst>
              <p:tags r:id="rId9"/>
            </p:custDataLst>
          </p:nvPr>
        </p:nvSpPr>
        <p:spPr>
          <a:xfrm>
            <a:off x="4891879" y="5611386"/>
            <a:ext cx="3811590" cy="651905"/>
          </a:xfrm>
        </p:spPr>
        <p:txBody>
          <a:bodyPr wrap="square" lIns="144000" tIns="0" rIns="0" bIns="36000" anchor="ctr" anchorCtr="0">
            <a:no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6" name="Title Placeholder">
            <a:extLst>
              <a:ext uri="{FF2B5EF4-FFF2-40B4-BE49-F238E27FC236}">
                <a16:creationId xmlns:a16="http://schemas.microsoft.com/office/drawing/2014/main" id="{A98B7112-3D5F-6700-A7BF-88E030DB4358}"/>
              </a:ext>
            </a:extLst>
          </p:cNvPr>
          <p:cNvSpPr>
            <a:spLocks noGrp="1"/>
          </p:cNvSpPr>
          <p:nvPr>
            <p:ph type="title" hasCustomPrompt="1"/>
            <p:custDataLst>
              <p:tags r:id="rId10"/>
            </p:custDataLst>
          </p:nvPr>
        </p:nvSpPr>
        <p:spPr>
          <a:xfrm>
            <a:off x="443738" y="1335436"/>
            <a:ext cx="4046819" cy="470898"/>
          </a:xfrm>
          <a:prstGeom prst="rect">
            <a:avLst/>
          </a:prstGeom>
        </p:spPr>
        <p:txBody>
          <a:bodyPr vert="horz" wrap="square" lIns="0" tIns="0" rIns="0" bIns="0" rtlCol="0" anchor="t" anchorCtr="0">
            <a:sp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a:t>
            </a:r>
            <a:endParaRPr lang="ru-RU" dirty="0"/>
          </a:p>
        </p:txBody>
      </p:sp>
      <p:grpSp>
        <p:nvGrpSpPr>
          <p:cNvPr id="15" name="Group">
            <a:extLst>
              <a:ext uri="{FF2B5EF4-FFF2-40B4-BE49-F238E27FC236}">
                <a16:creationId xmlns:a16="http://schemas.microsoft.com/office/drawing/2014/main" id="{8924DA07-BE89-50EF-533E-2876D41C6386}"/>
              </a:ext>
            </a:extLst>
          </p:cNvPr>
          <p:cNvGrpSpPr/>
          <p:nvPr userDrawn="1"/>
        </p:nvGrpSpPr>
        <p:grpSpPr>
          <a:xfrm>
            <a:off x="443738" y="3104928"/>
            <a:ext cx="232869" cy="310492"/>
            <a:chOff x="990456" y="3391893"/>
            <a:chExt cx="360000" cy="360000"/>
          </a:xfrm>
        </p:grpSpPr>
        <p:sp>
          <p:nvSpPr>
            <p:cNvPr id="16" name="Ellipse">
              <a:extLst>
                <a:ext uri="{FF2B5EF4-FFF2-40B4-BE49-F238E27FC236}">
                  <a16:creationId xmlns:a16="http://schemas.microsoft.com/office/drawing/2014/main" id="{A38C795C-BCBA-4592-8940-00D8EC46726B}"/>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17" name="Graphic 2" descr="Воспроизвести со сплошной заливкой">
              <a:extLst>
                <a:ext uri="{FF2B5EF4-FFF2-40B4-BE49-F238E27FC236}">
                  <a16:creationId xmlns:a16="http://schemas.microsoft.com/office/drawing/2014/main" id="{4D2BBA68-F457-B5A6-0D2D-D8FD8AD372B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72348" y="3457593"/>
              <a:ext cx="228600" cy="228600"/>
            </a:xfrm>
            <a:prstGeom prst="rect">
              <a:avLst/>
            </a:prstGeom>
          </p:spPr>
        </p:pic>
      </p:grpSp>
      <p:grpSp>
        <p:nvGrpSpPr>
          <p:cNvPr id="18" name="Group">
            <a:extLst>
              <a:ext uri="{FF2B5EF4-FFF2-40B4-BE49-F238E27FC236}">
                <a16:creationId xmlns:a16="http://schemas.microsoft.com/office/drawing/2014/main" id="{39873E42-DEC9-9C3D-08CF-12E75A81E104}"/>
              </a:ext>
            </a:extLst>
          </p:cNvPr>
          <p:cNvGrpSpPr/>
          <p:nvPr userDrawn="1"/>
        </p:nvGrpSpPr>
        <p:grpSpPr>
          <a:xfrm>
            <a:off x="443738" y="3997316"/>
            <a:ext cx="232869" cy="310492"/>
            <a:chOff x="990456" y="3391893"/>
            <a:chExt cx="360000" cy="360000"/>
          </a:xfrm>
        </p:grpSpPr>
        <p:sp>
          <p:nvSpPr>
            <p:cNvPr id="19" name="Ellipse">
              <a:extLst>
                <a:ext uri="{FF2B5EF4-FFF2-40B4-BE49-F238E27FC236}">
                  <a16:creationId xmlns:a16="http://schemas.microsoft.com/office/drawing/2014/main" id="{5F7F2012-151C-638D-39CE-1862BBB117E5}"/>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20" name="Graphic 2" descr="Воспроизвести со сплошной заливкой">
              <a:extLst>
                <a:ext uri="{FF2B5EF4-FFF2-40B4-BE49-F238E27FC236}">
                  <a16:creationId xmlns:a16="http://schemas.microsoft.com/office/drawing/2014/main" id="{49935D05-8CD2-7465-03DF-DE39B30E936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72348" y="3457593"/>
              <a:ext cx="228600" cy="228600"/>
            </a:xfrm>
            <a:prstGeom prst="rect">
              <a:avLst/>
            </a:prstGeom>
          </p:spPr>
        </p:pic>
      </p:grpSp>
      <p:grpSp>
        <p:nvGrpSpPr>
          <p:cNvPr id="21" name="Group">
            <a:extLst>
              <a:ext uri="{FF2B5EF4-FFF2-40B4-BE49-F238E27FC236}">
                <a16:creationId xmlns:a16="http://schemas.microsoft.com/office/drawing/2014/main" id="{BEFD107A-826D-1620-3C30-86166B72E268}"/>
              </a:ext>
            </a:extLst>
          </p:cNvPr>
          <p:cNvGrpSpPr/>
          <p:nvPr userDrawn="1"/>
        </p:nvGrpSpPr>
        <p:grpSpPr>
          <a:xfrm>
            <a:off x="443738" y="4889704"/>
            <a:ext cx="232869" cy="310492"/>
            <a:chOff x="990456" y="3391893"/>
            <a:chExt cx="360000" cy="360000"/>
          </a:xfrm>
        </p:grpSpPr>
        <p:sp>
          <p:nvSpPr>
            <p:cNvPr id="22" name="Ellipse">
              <a:extLst>
                <a:ext uri="{FF2B5EF4-FFF2-40B4-BE49-F238E27FC236}">
                  <a16:creationId xmlns:a16="http://schemas.microsoft.com/office/drawing/2014/main" id="{8EE85E0F-4B43-E9B7-A1CB-6F23CFBD2DFD}"/>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1" name="Graphic 2" descr="Воспроизвести со сплошной заливкой">
              <a:extLst>
                <a:ext uri="{FF2B5EF4-FFF2-40B4-BE49-F238E27FC236}">
                  <a16:creationId xmlns:a16="http://schemas.microsoft.com/office/drawing/2014/main" id="{6037A203-8AF5-228C-252E-EC862F1A507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72348" y="3457593"/>
              <a:ext cx="228600" cy="228600"/>
            </a:xfrm>
            <a:prstGeom prst="rect">
              <a:avLst/>
            </a:prstGeom>
          </p:spPr>
        </p:pic>
      </p:grpSp>
      <p:grpSp>
        <p:nvGrpSpPr>
          <p:cNvPr id="32" name="Group">
            <a:extLst>
              <a:ext uri="{FF2B5EF4-FFF2-40B4-BE49-F238E27FC236}">
                <a16:creationId xmlns:a16="http://schemas.microsoft.com/office/drawing/2014/main" id="{FD382E07-BF74-9D2E-A661-AD99065491A6}"/>
              </a:ext>
            </a:extLst>
          </p:cNvPr>
          <p:cNvGrpSpPr/>
          <p:nvPr userDrawn="1"/>
        </p:nvGrpSpPr>
        <p:grpSpPr>
          <a:xfrm>
            <a:off x="443738" y="5782091"/>
            <a:ext cx="232869" cy="310492"/>
            <a:chOff x="990456" y="3391893"/>
            <a:chExt cx="360000" cy="360000"/>
          </a:xfrm>
        </p:grpSpPr>
        <p:sp>
          <p:nvSpPr>
            <p:cNvPr id="33" name="Ellipse">
              <a:extLst>
                <a:ext uri="{FF2B5EF4-FFF2-40B4-BE49-F238E27FC236}">
                  <a16:creationId xmlns:a16="http://schemas.microsoft.com/office/drawing/2014/main" id="{A4827483-41EC-B87B-0585-920F6DD01EBD}"/>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4" name="Graphic 2" descr="Воспроизвести со сплошной заливкой">
              <a:extLst>
                <a:ext uri="{FF2B5EF4-FFF2-40B4-BE49-F238E27FC236}">
                  <a16:creationId xmlns:a16="http://schemas.microsoft.com/office/drawing/2014/main" id="{EEE1633B-8EF0-3D77-11C4-84D3C416BCD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72348" y="3457593"/>
              <a:ext cx="228600" cy="228600"/>
            </a:xfrm>
            <a:prstGeom prst="rect">
              <a:avLst/>
            </a:prstGeom>
          </p:spPr>
        </p:pic>
      </p:grpSp>
      <p:grpSp>
        <p:nvGrpSpPr>
          <p:cNvPr id="35" name="Group">
            <a:extLst>
              <a:ext uri="{FF2B5EF4-FFF2-40B4-BE49-F238E27FC236}">
                <a16:creationId xmlns:a16="http://schemas.microsoft.com/office/drawing/2014/main" id="{690CA606-79C4-2886-0E5F-74B3C1F9F447}"/>
              </a:ext>
            </a:extLst>
          </p:cNvPr>
          <p:cNvGrpSpPr/>
          <p:nvPr userDrawn="1"/>
        </p:nvGrpSpPr>
        <p:grpSpPr>
          <a:xfrm>
            <a:off x="4656168" y="3104928"/>
            <a:ext cx="232869" cy="310492"/>
            <a:chOff x="990456" y="3391893"/>
            <a:chExt cx="360000" cy="360000"/>
          </a:xfrm>
        </p:grpSpPr>
        <p:sp>
          <p:nvSpPr>
            <p:cNvPr id="36" name="Ellipse">
              <a:extLst>
                <a:ext uri="{FF2B5EF4-FFF2-40B4-BE49-F238E27FC236}">
                  <a16:creationId xmlns:a16="http://schemas.microsoft.com/office/drawing/2014/main" id="{C6AA1E20-1B5D-DD7B-9745-5BFD6E5D80E2}"/>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7" name="Graphic 2" descr="Воспроизвести со сплошной заливкой">
              <a:extLst>
                <a:ext uri="{FF2B5EF4-FFF2-40B4-BE49-F238E27FC236}">
                  <a16:creationId xmlns:a16="http://schemas.microsoft.com/office/drawing/2014/main" id="{BF992589-3556-E368-0B1C-E6443BC9CB8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72348" y="3457593"/>
              <a:ext cx="228600" cy="228600"/>
            </a:xfrm>
            <a:prstGeom prst="rect">
              <a:avLst/>
            </a:prstGeom>
          </p:spPr>
        </p:pic>
      </p:grpSp>
      <p:grpSp>
        <p:nvGrpSpPr>
          <p:cNvPr id="57" name="Group">
            <a:extLst>
              <a:ext uri="{FF2B5EF4-FFF2-40B4-BE49-F238E27FC236}">
                <a16:creationId xmlns:a16="http://schemas.microsoft.com/office/drawing/2014/main" id="{CDFDC920-56EB-0D1E-9BEA-AF7AD2C41B58}"/>
              </a:ext>
            </a:extLst>
          </p:cNvPr>
          <p:cNvGrpSpPr/>
          <p:nvPr userDrawn="1"/>
        </p:nvGrpSpPr>
        <p:grpSpPr>
          <a:xfrm>
            <a:off x="4656168" y="3997316"/>
            <a:ext cx="232869" cy="310492"/>
            <a:chOff x="990456" y="3391893"/>
            <a:chExt cx="360000" cy="360000"/>
          </a:xfrm>
        </p:grpSpPr>
        <p:sp>
          <p:nvSpPr>
            <p:cNvPr id="58" name="Ellipse">
              <a:extLst>
                <a:ext uri="{FF2B5EF4-FFF2-40B4-BE49-F238E27FC236}">
                  <a16:creationId xmlns:a16="http://schemas.microsoft.com/office/drawing/2014/main" id="{8CFB35BA-2A40-5650-D270-2ED508138AA6}"/>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59" name="Graphic 2" descr="Воспроизвести со сплошной заливкой">
              <a:extLst>
                <a:ext uri="{FF2B5EF4-FFF2-40B4-BE49-F238E27FC236}">
                  <a16:creationId xmlns:a16="http://schemas.microsoft.com/office/drawing/2014/main" id="{E6BE5C6E-E3AC-CCBD-4A5D-DCA041FEB60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72348" y="3457593"/>
              <a:ext cx="228600" cy="228600"/>
            </a:xfrm>
            <a:prstGeom prst="rect">
              <a:avLst/>
            </a:prstGeom>
          </p:spPr>
        </p:pic>
      </p:grpSp>
      <p:grpSp>
        <p:nvGrpSpPr>
          <p:cNvPr id="60" name="Group">
            <a:extLst>
              <a:ext uri="{FF2B5EF4-FFF2-40B4-BE49-F238E27FC236}">
                <a16:creationId xmlns:a16="http://schemas.microsoft.com/office/drawing/2014/main" id="{D95B7472-FB62-92D4-B60B-08F7A9285245}"/>
              </a:ext>
            </a:extLst>
          </p:cNvPr>
          <p:cNvGrpSpPr/>
          <p:nvPr userDrawn="1"/>
        </p:nvGrpSpPr>
        <p:grpSpPr>
          <a:xfrm>
            <a:off x="4656168" y="4889704"/>
            <a:ext cx="232869" cy="310492"/>
            <a:chOff x="990456" y="3391893"/>
            <a:chExt cx="360000" cy="360000"/>
          </a:xfrm>
        </p:grpSpPr>
        <p:sp>
          <p:nvSpPr>
            <p:cNvPr id="61" name="Ellipse">
              <a:extLst>
                <a:ext uri="{FF2B5EF4-FFF2-40B4-BE49-F238E27FC236}">
                  <a16:creationId xmlns:a16="http://schemas.microsoft.com/office/drawing/2014/main" id="{107C8028-1106-84A9-4018-288A39E046B7}"/>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2" name="Graphic 2" descr="Воспроизвести со сплошной заливкой">
              <a:extLst>
                <a:ext uri="{FF2B5EF4-FFF2-40B4-BE49-F238E27FC236}">
                  <a16:creationId xmlns:a16="http://schemas.microsoft.com/office/drawing/2014/main" id="{1BA22113-699C-8954-7AFE-A95E970102E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72348" y="3457593"/>
              <a:ext cx="228600" cy="228600"/>
            </a:xfrm>
            <a:prstGeom prst="rect">
              <a:avLst/>
            </a:prstGeom>
          </p:spPr>
        </p:pic>
      </p:grpSp>
      <p:grpSp>
        <p:nvGrpSpPr>
          <p:cNvPr id="63" name="Group">
            <a:extLst>
              <a:ext uri="{FF2B5EF4-FFF2-40B4-BE49-F238E27FC236}">
                <a16:creationId xmlns:a16="http://schemas.microsoft.com/office/drawing/2014/main" id="{0C3871D7-D20E-E1D6-951B-71415AF49E59}"/>
              </a:ext>
            </a:extLst>
          </p:cNvPr>
          <p:cNvGrpSpPr/>
          <p:nvPr userDrawn="1"/>
        </p:nvGrpSpPr>
        <p:grpSpPr>
          <a:xfrm>
            <a:off x="4656168" y="5782091"/>
            <a:ext cx="232869" cy="310492"/>
            <a:chOff x="990456" y="3391893"/>
            <a:chExt cx="360000" cy="360000"/>
          </a:xfrm>
        </p:grpSpPr>
        <p:sp>
          <p:nvSpPr>
            <p:cNvPr id="64" name="Ellipse">
              <a:extLst>
                <a:ext uri="{FF2B5EF4-FFF2-40B4-BE49-F238E27FC236}">
                  <a16:creationId xmlns:a16="http://schemas.microsoft.com/office/drawing/2014/main" id="{E2897212-0F36-A43F-D7CD-EB9253587348}"/>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5" name="Graphic 2" descr="Воспроизвести со сплошной заливкой">
              <a:extLst>
                <a:ext uri="{FF2B5EF4-FFF2-40B4-BE49-F238E27FC236}">
                  <a16:creationId xmlns:a16="http://schemas.microsoft.com/office/drawing/2014/main" id="{15C38AEC-1D3A-A731-D46C-446BCFF19A7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72348" y="3457593"/>
              <a:ext cx="228600" cy="228600"/>
            </a:xfrm>
            <a:prstGeom prst="rect">
              <a:avLst/>
            </a:prstGeom>
          </p:spPr>
        </p:pic>
      </p:grpSp>
      <p:pic>
        <p:nvPicPr>
          <p:cNvPr id="3" name="Free Badge"/>
          <p:cNvPicPr>
            <a:picLocks noChangeAspect="1"/>
          </p:cNvPicPr>
          <p:nvPr userDrawn="1"/>
        </p:nvPicPr>
        <p:blipFill>
          <a:blip r:embed="rId16"/>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1152219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S03V2">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084F482-2134-F524-1DE6-F9B9D55FF83F}"/>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35436"/>
            <a:ext cx="4046819" cy="470898"/>
          </a:xfrm>
          <a:prstGeom prst="rect">
            <a:avLst/>
          </a:prstGeom>
        </p:spPr>
        <p:txBody>
          <a:bodyPr vert="horz" wrap="square" lIns="0" tIns="0" rIns="0" bIns="0" rtlCol="0" anchor="t" anchorCtr="0">
            <a:sp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4" name="Subtitle Placeholder 1">
            <a:extLst>
              <a:ext uri="{FF2B5EF4-FFF2-40B4-BE49-F238E27FC236}">
                <a16:creationId xmlns:a16="http://schemas.microsoft.com/office/drawing/2014/main" id="{99F6D80E-AC64-24F4-6D2C-93A2540EC55A}"/>
              </a:ext>
            </a:extLst>
          </p:cNvPr>
          <p:cNvSpPr>
            <a:spLocks noGrp="1"/>
          </p:cNvSpPr>
          <p:nvPr>
            <p:ph type="body" idx="26" hasCustomPrompt="1"/>
            <p:custDataLst>
              <p:tags r:id="rId3"/>
            </p:custDataLst>
          </p:nvPr>
        </p:nvSpPr>
        <p:spPr>
          <a:xfrm>
            <a:off x="679448" y="3407440"/>
            <a:ext cx="5215337" cy="267184"/>
          </a:xfrm>
        </p:spPr>
        <p:txBody>
          <a:bodyPr wrap="square" lIns="144000" tIns="0" rIns="0" bIns="36000" anchor="t"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grpSp>
        <p:nvGrpSpPr>
          <p:cNvPr id="5" name="Group">
            <a:extLst>
              <a:ext uri="{FF2B5EF4-FFF2-40B4-BE49-F238E27FC236}">
                <a16:creationId xmlns:a16="http://schemas.microsoft.com/office/drawing/2014/main" id="{5BD44302-B412-8B8C-F85A-AA1C2A256424}"/>
              </a:ext>
            </a:extLst>
          </p:cNvPr>
          <p:cNvGrpSpPr/>
          <p:nvPr userDrawn="1"/>
        </p:nvGrpSpPr>
        <p:grpSpPr>
          <a:xfrm>
            <a:off x="443738" y="3424258"/>
            <a:ext cx="232869" cy="310492"/>
            <a:chOff x="990456" y="3391893"/>
            <a:chExt cx="360000" cy="360000"/>
          </a:xfrm>
        </p:grpSpPr>
        <p:sp>
          <p:nvSpPr>
            <p:cNvPr id="2" name="Ellipse">
              <a:extLst>
                <a:ext uri="{FF2B5EF4-FFF2-40B4-BE49-F238E27FC236}">
                  <a16:creationId xmlns:a16="http://schemas.microsoft.com/office/drawing/2014/main" id="{193B250D-F778-C153-5B09-6093E6FCFC91}"/>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4" name="Graphic 2" descr="Воспроизвести со сплошной заливкой">
              <a:extLst>
                <a:ext uri="{FF2B5EF4-FFF2-40B4-BE49-F238E27FC236}">
                  <a16:creationId xmlns:a16="http://schemas.microsoft.com/office/drawing/2014/main" id="{185D1908-94AA-27EF-4A25-FA8BD76742E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72348" y="3457593"/>
              <a:ext cx="228600" cy="228600"/>
            </a:xfrm>
            <a:prstGeom prst="rect">
              <a:avLst/>
            </a:prstGeom>
          </p:spPr>
        </p:pic>
      </p:grpSp>
      <p:sp>
        <p:nvSpPr>
          <p:cNvPr id="10" name="Subtitle Placeholder 2">
            <a:extLst>
              <a:ext uri="{FF2B5EF4-FFF2-40B4-BE49-F238E27FC236}">
                <a16:creationId xmlns:a16="http://schemas.microsoft.com/office/drawing/2014/main" id="{0E8C43F5-D529-F741-2CD4-AF3832225387}"/>
              </a:ext>
            </a:extLst>
          </p:cNvPr>
          <p:cNvSpPr>
            <a:spLocks noGrp="1"/>
          </p:cNvSpPr>
          <p:nvPr>
            <p:ph type="body" idx="27" hasCustomPrompt="1"/>
            <p:custDataLst>
              <p:tags r:id="rId4"/>
            </p:custDataLst>
          </p:nvPr>
        </p:nvSpPr>
        <p:spPr>
          <a:xfrm>
            <a:off x="679448" y="4148292"/>
            <a:ext cx="5215337" cy="267184"/>
          </a:xfrm>
        </p:spPr>
        <p:txBody>
          <a:bodyPr wrap="square" lIns="144000" tIns="0" rIns="0" bIns="36000" anchor="t"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5" name="Subtitle Placeholder 3">
            <a:extLst>
              <a:ext uri="{FF2B5EF4-FFF2-40B4-BE49-F238E27FC236}">
                <a16:creationId xmlns:a16="http://schemas.microsoft.com/office/drawing/2014/main" id="{B4012B79-26B4-5CA4-8BAC-7922606024BE}"/>
              </a:ext>
            </a:extLst>
          </p:cNvPr>
          <p:cNvSpPr>
            <a:spLocks noGrp="1"/>
          </p:cNvSpPr>
          <p:nvPr>
            <p:ph type="body" idx="28" hasCustomPrompt="1"/>
            <p:custDataLst>
              <p:tags r:id="rId5"/>
            </p:custDataLst>
          </p:nvPr>
        </p:nvSpPr>
        <p:spPr>
          <a:xfrm>
            <a:off x="679448" y="4889144"/>
            <a:ext cx="5215337" cy="267184"/>
          </a:xfrm>
        </p:spPr>
        <p:txBody>
          <a:bodyPr wrap="square" lIns="144000" tIns="0" rIns="0" bIns="36000" anchor="t"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9" name="Subtitle Placeholder 4">
            <a:extLst>
              <a:ext uri="{FF2B5EF4-FFF2-40B4-BE49-F238E27FC236}">
                <a16:creationId xmlns:a16="http://schemas.microsoft.com/office/drawing/2014/main" id="{2C3AC72D-025C-3A11-EA5D-E3AFA80D6FEF}"/>
              </a:ext>
            </a:extLst>
          </p:cNvPr>
          <p:cNvSpPr>
            <a:spLocks noGrp="1"/>
          </p:cNvSpPr>
          <p:nvPr>
            <p:ph type="body" idx="29" hasCustomPrompt="1"/>
            <p:custDataLst>
              <p:tags r:id="rId6"/>
            </p:custDataLst>
          </p:nvPr>
        </p:nvSpPr>
        <p:spPr>
          <a:xfrm>
            <a:off x="679448" y="5637992"/>
            <a:ext cx="5215337" cy="267184"/>
          </a:xfrm>
        </p:spPr>
        <p:txBody>
          <a:bodyPr wrap="square" lIns="144000" tIns="0" rIns="0" bIns="36000" anchor="t"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grpSp>
        <p:nvGrpSpPr>
          <p:cNvPr id="12" name="Group">
            <a:extLst>
              <a:ext uri="{FF2B5EF4-FFF2-40B4-BE49-F238E27FC236}">
                <a16:creationId xmlns:a16="http://schemas.microsoft.com/office/drawing/2014/main" id="{8220C018-0222-066D-AD0C-DDDA51B52E65}"/>
              </a:ext>
            </a:extLst>
          </p:cNvPr>
          <p:cNvGrpSpPr/>
          <p:nvPr userDrawn="1"/>
        </p:nvGrpSpPr>
        <p:grpSpPr>
          <a:xfrm>
            <a:off x="443738" y="4167627"/>
            <a:ext cx="232869" cy="310492"/>
            <a:chOff x="990456" y="3391893"/>
            <a:chExt cx="360000" cy="360000"/>
          </a:xfrm>
        </p:grpSpPr>
        <p:sp>
          <p:nvSpPr>
            <p:cNvPr id="13" name="Ellipse">
              <a:extLst>
                <a:ext uri="{FF2B5EF4-FFF2-40B4-BE49-F238E27FC236}">
                  <a16:creationId xmlns:a16="http://schemas.microsoft.com/office/drawing/2014/main" id="{7262C8ED-9F09-9216-670A-63181019D609}"/>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14" name="Graphic 2" descr="Воспроизвести со сплошной заливкой">
              <a:extLst>
                <a:ext uri="{FF2B5EF4-FFF2-40B4-BE49-F238E27FC236}">
                  <a16:creationId xmlns:a16="http://schemas.microsoft.com/office/drawing/2014/main" id="{0398581A-7794-AA0C-C51E-669C58F89AF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72348" y="3457593"/>
              <a:ext cx="228600" cy="228600"/>
            </a:xfrm>
            <a:prstGeom prst="rect">
              <a:avLst/>
            </a:prstGeom>
          </p:spPr>
        </p:pic>
      </p:grpSp>
      <p:grpSp>
        <p:nvGrpSpPr>
          <p:cNvPr id="16" name="Group">
            <a:extLst>
              <a:ext uri="{FF2B5EF4-FFF2-40B4-BE49-F238E27FC236}">
                <a16:creationId xmlns:a16="http://schemas.microsoft.com/office/drawing/2014/main" id="{FA41952F-A81A-329B-7281-A86E79CADEC9}"/>
              </a:ext>
            </a:extLst>
          </p:cNvPr>
          <p:cNvGrpSpPr/>
          <p:nvPr userDrawn="1"/>
        </p:nvGrpSpPr>
        <p:grpSpPr>
          <a:xfrm>
            <a:off x="443738" y="4910996"/>
            <a:ext cx="232869" cy="310492"/>
            <a:chOff x="990456" y="3391893"/>
            <a:chExt cx="360000" cy="360000"/>
          </a:xfrm>
        </p:grpSpPr>
        <p:sp>
          <p:nvSpPr>
            <p:cNvPr id="17" name="Ellipse">
              <a:extLst>
                <a:ext uri="{FF2B5EF4-FFF2-40B4-BE49-F238E27FC236}">
                  <a16:creationId xmlns:a16="http://schemas.microsoft.com/office/drawing/2014/main" id="{CDFE8CAF-8CD1-1573-3787-4B79B3649F56}"/>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18" name="Graphic 2" descr="Воспроизвести со сплошной заливкой">
              <a:extLst>
                <a:ext uri="{FF2B5EF4-FFF2-40B4-BE49-F238E27FC236}">
                  <a16:creationId xmlns:a16="http://schemas.microsoft.com/office/drawing/2014/main" id="{E96ACCB7-3B11-183B-E76B-EE28AF95438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72348" y="3457593"/>
              <a:ext cx="228600" cy="228600"/>
            </a:xfrm>
            <a:prstGeom prst="rect">
              <a:avLst/>
            </a:prstGeom>
          </p:spPr>
        </p:pic>
      </p:grpSp>
      <p:grpSp>
        <p:nvGrpSpPr>
          <p:cNvPr id="20" name="Group">
            <a:extLst>
              <a:ext uri="{FF2B5EF4-FFF2-40B4-BE49-F238E27FC236}">
                <a16:creationId xmlns:a16="http://schemas.microsoft.com/office/drawing/2014/main" id="{16A53DB9-4D1C-5269-D773-E4A25F89F19E}"/>
              </a:ext>
            </a:extLst>
          </p:cNvPr>
          <p:cNvGrpSpPr/>
          <p:nvPr userDrawn="1"/>
        </p:nvGrpSpPr>
        <p:grpSpPr>
          <a:xfrm>
            <a:off x="443738" y="5654364"/>
            <a:ext cx="232869" cy="310492"/>
            <a:chOff x="990456" y="3391893"/>
            <a:chExt cx="360000" cy="360000"/>
          </a:xfrm>
        </p:grpSpPr>
        <p:sp>
          <p:nvSpPr>
            <p:cNvPr id="21" name="Ellipse">
              <a:extLst>
                <a:ext uri="{FF2B5EF4-FFF2-40B4-BE49-F238E27FC236}">
                  <a16:creationId xmlns:a16="http://schemas.microsoft.com/office/drawing/2014/main" id="{11D39A46-0017-F4C6-190A-126EBE02629B}"/>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22" name="Graphic 2" descr="Воспроизвести со сплошной заливкой">
              <a:extLst>
                <a:ext uri="{FF2B5EF4-FFF2-40B4-BE49-F238E27FC236}">
                  <a16:creationId xmlns:a16="http://schemas.microsoft.com/office/drawing/2014/main" id="{6276E34A-66F5-F0DC-5854-5DEC0C0F770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72348" y="3457593"/>
              <a:ext cx="228600" cy="228600"/>
            </a:xfrm>
            <a:prstGeom prst="rect">
              <a:avLst/>
            </a:prstGeom>
          </p:spPr>
        </p:pic>
      </p:grpSp>
      <p:pic>
        <p:nvPicPr>
          <p:cNvPr id="9" name="Free Badge"/>
          <p:cNvPicPr>
            <a:picLocks noChangeAspect="1"/>
          </p:cNvPicPr>
          <p:nvPr userDrawn="1"/>
        </p:nvPicPr>
        <p:blipFill>
          <a:blip r:embed="rId12"/>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3919672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GoalV1">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76A7684-1823-1A19-3901-C6F024E13AA9}"/>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15746" y="480357"/>
            <a:ext cx="270000" cy="360000"/>
          </a:xfrm>
          <a:prstGeom prst="rect">
            <a:avLst/>
          </a:prstGeom>
        </p:spPr>
      </p:pic>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1"/>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4" name="Subtitle Placeholder 1">
            <a:extLst>
              <a:ext uri="{FF2B5EF4-FFF2-40B4-BE49-F238E27FC236}">
                <a16:creationId xmlns:a16="http://schemas.microsoft.com/office/drawing/2014/main" id="{99F6D80E-AC64-24F4-6D2C-93A2540EC55A}"/>
              </a:ext>
            </a:extLst>
          </p:cNvPr>
          <p:cNvSpPr>
            <a:spLocks noGrp="1"/>
          </p:cNvSpPr>
          <p:nvPr>
            <p:ph type="body" idx="26" hasCustomPrompt="1"/>
            <p:custDataLst>
              <p:tags r:id="rId2"/>
            </p:custDataLst>
          </p:nvPr>
        </p:nvSpPr>
        <p:spPr>
          <a:xfrm>
            <a:off x="679448" y="3311411"/>
            <a:ext cx="3811590" cy="267184"/>
          </a:xfrm>
        </p:spPr>
        <p:txBody>
          <a:bodyPr wrap="square" lIns="144000" tIns="0" rIns="0" bIns="36000" anchor="ctr"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0" name="Subtitle Placeholder 2">
            <a:extLst>
              <a:ext uri="{FF2B5EF4-FFF2-40B4-BE49-F238E27FC236}">
                <a16:creationId xmlns:a16="http://schemas.microsoft.com/office/drawing/2014/main" id="{0E8C43F5-D529-F741-2CD4-AF3832225387}"/>
              </a:ext>
            </a:extLst>
          </p:cNvPr>
          <p:cNvSpPr>
            <a:spLocks noGrp="1"/>
          </p:cNvSpPr>
          <p:nvPr>
            <p:ph type="body" idx="27" hasCustomPrompt="1"/>
            <p:custDataLst>
              <p:tags r:id="rId3"/>
            </p:custDataLst>
          </p:nvPr>
        </p:nvSpPr>
        <p:spPr>
          <a:xfrm>
            <a:off x="679448" y="4203799"/>
            <a:ext cx="3811590" cy="267184"/>
          </a:xfrm>
        </p:spPr>
        <p:txBody>
          <a:bodyPr wrap="square" lIns="144000" tIns="0" rIns="0" bIns="36000" anchor="ctr"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8" name="Subtitle Placeholder 3">
            <a:extLst>
              <a:ext uri="{FF2B5EF4-FFF2-40B4-BE49-F238E27FC236}">
                <a16:creationId xmlns:a16="http://schemas.microsoft.com/office/drawing/2014/main" id="{066C7E35-D46F-C61E-602A-99B47A3CA56F}"/>
              </a:ext>
            </a:extLst>
          </p:cNvPr>
          <p:cNvSpPr>
            <a:spLocks noGrp="1"/>
          </p:cNvSpPr>
          <p:nvPr>
            <p:ph type="body" idx="28" hasCustomPrompt="1"/>
            <p:custDataLst>
              <p:tags r:id="rId4"/>
            </p:custDataLst>
          </p:nvPr>
        </p:nvSpPr>
        <p:spPr>
          <a:xfrm>
            <a:off x="679448" y="5096187"/>
            <a:ext cx="3811590" cy="267184"/>
          </a:xfrm>
        </p:spPr>
        <p:txBody>
          <a:bodyPr wrap="square" lIns="144000" tIns="0" rIns="0" bIns="36000" anchor="ctr"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9" name="Subtitle Placeholder 4">
            <a:extLst>
              <a:ext uri="{FF2B5EF4-FFF2-40B4-BE49-F238E27FC236}">
                <a16:creationId xmlns:a16="http://schemas.microsoft.com/office/drawing/2014/main" id="{9C12FDE5-A699-1E3B-9623-92D28F89CDB4}"/>
              </a:ext>
            </a:extLst>
          </p:cNvPr>
          <p:cNvSpPr>
            <a:spLocks noGrp="1"/>
          </p:cNvSpPr>
          <p:nvPr>
            <p:ph type="body" idx="29" hasCustomPrompt="1"/>
            <p:custDataLst>
              <p:tags r:id="rId5"/>
            </p:custDataLst>
          </p:nvPr>
        </p:nvSpPr>
        <p:spPr>
          <a:xfrm>
            <a:off x="679448" y="5988574"/>
            <a:ext cx="3811590" cy="267184"/>
          </a:xfrm>
        </p:spPr>
        <p:txBody>
          <a:bodyPr wrap="square" lIns="144000" tIns="0" rIns="0" bIns="36000" anchor="ctr"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40" name="Subtitle Placeholder 5">
            <a:extLst>
              <a:ext uri="{FF2B5EF4-FFF2-40B4-BE49-F238E27FC236}">
                <a16:creationId xmlns:a16="http://schemas.microsoft.com/office/drawing/2014/main" id="{E8BE6395-AA47-FFBE-D784-A51AB0BC8A1F}"/>
              </a:ext>
            </a:extLst>
          </p:cNvPr>
          <p:cNvSpPr>
            <a:spLocks noGrp="1"/>
          </p:cNvSpPr>
          <p:nvPr>
            <p:ph type="body" idx="30" hasCustomPrompt="1"/>
            <p:custDataLst>
              <p:tags r:id="rId6"/>
            </p:custDataLst>
          </p:nvPr>
        </p:nvSpPr>
        <p:spPr>
          <a:xfrm>
            <a:off x="4891879" y="3311411"/>
            <a:ext cx="3811590" cy="267184"/>
          </a:xfrm>
        </p:spPr>
        <p:txBody>
          <a:bodyPr wrap="square" lIns="144000" tIns="0" rIns="0" bIns="36000" anchor="ctr"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44" name="Subtitle Placeholder 6">
            <a:extLst>
              <a:ext uri="{FF2B5EF4-FFF2-40B4-BE49-F238E27FC236}">
                <a16:creationId xmlns:a16="http://schemas.microsoft.com/office/drawing/2014/main" id="{505971A1-D139-3590-4486-F56C273C9637}"/>
              </a:ext>
            </a:extLst>
          </p:cNvPr>
          <p:cNvSpPr>
            <a:spLocks noGrp="1"/>
          </p:cNvSpPr>
          <p:nvPr>
            <p:ph type="body" idx="31" hasCustomPrompt="1"/>
            <p:custDataLst>
              <p:tags r:id="rId7"/>
            </p:custDataLst>
          </p:nvPr>
        </p:nvSpPr>
        <p:spPr>
          <a:xfrm>
            <a:off x="4891879" y="4203799"/>
            <a:ext cx="3811590" cy="267184"/>
          </a:xfrm>
        </p:spPr>
        <p:txBody>
          <a:bodyPr wrap="square" lIns="144000" tIns="0" rIns="0" bIns="36000" anchor="ctr"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4" name="Subtitle Placeholder 7">
            <a:extLst>
              <a:ext uri="{FF2B5EF4-FFF2-40B4-BE49-F238E27FC236}">
                <a16:creationId xmlns:a16="http://schemas.microsoft.com/office/drawing/2014/main" id="{8E71B1AB-A720-3230-687D-4D40765D5D5F}"/>
              </a:ext>
            </a:extLst>
          </p:cNvPr>
          <p:cNvSpPr>
            <a:spLocks noGrp="1"/>
          </p:cNvSpPr>
          <p:nvPr>
            <p:ph type="body" idx="32" hasCustomPrompt="1"/>
            <p:custDataLst>
              <p:tags r:id="rId8"/>
            </p:custDataLst>
          </p:nvPr>
        </p:nvSpPr>
        <p:spPr>
          <a:xfrm>
            <a:off x="4891879" y="5096187"/>
            <a:ext cx="3811590" cy="267184"/>
          </a:xfrm>
        </p:spPr>
        <p:txBody>
          <a:bodyPr wrap="square" lIns="144000" tIns="0" rIns="0" bIns="36000" anchor="ctr"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5" name="Subtitle Placeholder 8">
            <a:extLst>
              <a:ext uri="{FF2B5EF4-FFF2-40B4-BE49-F238E27FC236}">
                <a16:creationId xmlns:a16="http://schemas.microsoft.com/office/drawing/2014/main" id="{43192281-10EA-2857-88D9-EF52E1DF752E}"/>
              </a:ext>
            </a:extLst>
          </p:cNvPr>
          <p:cNvSpPr>
            <a:spLocks noGrp="1"/>
          </p:cNvSpPr>
          <p:nvPr>
            <p:ph type="body" idx="33" hasCustomPrompt="1"/>
            <p:custDataLst>
              <p:tags r:id="rId9"/>
            </p:custDataLst>
          </p:nvPr>
        </p:nvSpPr>
        <p:spPr>
          <a:xfrm>
            <a:off x="4891879" y="5988574"/>
            <a:ext cx="3811590" cy="267184"/>
          </a:xfrm>
        </p:spPr>
        <p:txBody>
          <a:bodyPr wrap="square" lIns="144000" tIns="0" rIns="0" bIns="36000" anchor="ctr"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6" name="Title Placeholder">
            <a:extLst>
              <a:ext uri="{FF2B5EF4-FFF2-40B4-BE49-F238E27FC236}">
                <a16:creationId xmlns:a16="http://schemas.microsoft.com/office/drawing/2014/main" id="{A98B7112-3D5F-6700-A7BF-88E030DB4358}"/>
              </a:ext>
            </a:extLst>
          </p:cNvPr>
          <p:cNvSpPr>
            <a:spLocks noGrp="1"/>
          </p:cNvSpPr>
          <p:nvPr>
            <p:ph type="title" hasCustomPrompt="1"/>
            <p:custDataLst>
              <p:tags r:id="rId10"/>
            </p:custDataLst>
          </p:nvPr>
        </p:nvSpPr>
        <p:spPr>
          <a:xfrm>
            <a:off x="443738" y="1679587"/>
            <a:ext cx="4046819" cy="470898"/>
          </a:xfrm>
          <a:prstGeom prst="rect">
            <a:avLst/>
          </a:prstGeom>
        </p:spPr>
        <p:txBody>
          <a:bodyPr vert="horz" wrap="square" lIns="0" tIns="0" rIns="0" bIns="0" rtlCol="0" anchor="ctr" anchorCtr="0">
            <a:sp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a:t>
            </a:r>
            <a:endParaRPr lang="ru-RU" dirty="0"/>
          </a:p>
        </p:txBody>
      </p:sp>
      <p:grpSp>
        <p:nvGrpSpPr>
          <p:cNvPr id="15" name="Group">
            <a:extLst>
              <a:ext uri="{FF2B5EF4-FFF2-40B4-BE49-F238E27FC236}">
                <a16:creationId xmlns:a16="http://schemas.microsoft.com/office/drawing/2014/main" id="{8924DA07-BE89-50EF-533E-2876D41C6386}"/>
              </a:ext>
            </a:extLst>
          </p:cNvPr>
          <p:cNvGrpSpPr/>
          <p:nvPr userDrawn="1"/>
        </p:nvGrpSpPr>
        <p:grpSpPr>
          <a:xfrm>
            <a:off x="443738" y="3289757"/>
            <a:ext cx="232869" cy="310492"/>
            <a:chOff x="990456" y="3391893"/>
            <a:chExt cx="360000" cy="360000"/>
          </a:xfrm>
        </p:grpSpPr>
        <p:sp>
          <p:nvSpPr>
            <p:cNvPr id="16" name="Ellipse">
              <a:extLst>
                <a:ext uri="{FF2B5EF4-FFF2-40B4-BE49-F238E27FC236}">
                  <a16:creationId xmlns:a16="http://schemas.microsoft.com/office/drawing/2014/main" id="{A38C795C-BCBA-4592-8940-00D8EC46726B}"/>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17" name="Graphic 2" descr="Воспроизвести со сплошной заливкой">
              <a:extLst>
                <a:ext uri="{FF2B5EF4-FFF2-40B4-BE49-F238E27FC236}">
                  <a16:creationId xmlns:a16="http://schemas.microsoft.com/office/drawing/2014/main" id="{4D2BBA68-F457-B5A6-0D2D-D8FD8AD372B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72348" y="3457593"/>
              <a:ext cx="228600" cy="228600"/>
            </a:xfrm>
            <a:prstGeom prst="rect">
              <a:avLst/>
            </a:prstGeom>
          </p:spPr>
        </p:pic>
      </p:grpSp>
      <p:grpSp>
        <p:nvGrpSpPr>
          <p:cNvPr id="18" name="Group">
            <a:extLst>
              <a:ext uri="{FF2B5EF4-FFF2-40B4-BE49-F238E27FC236}">
                <a16:creationId xmlns:a16="http://schemas.microsoft.com/office/drawing/2014/main" id="{39873E42-DEC9-9C3D-08CF-12E75A81E104}"/>
              </a:ext>
            </a:extLst>
          </p:cNvPr>
          <p:cNvGrpSpPr/>
          <p:nvPr userDrawn="1"/>
        </p:nvGrpSpPr>
        <p:grpSpPr>
          <a:xfrm>
            <a:off x="443738" y="4182145"/>
            <a:ext cx="232869" cy="310492"/>
            <a:chOff x="990456" y="3391893"/>
            <a:chExt cx="360000" cy="360000"/>
          </a:xfrm>
        </p:grpSpPr>
        <p:sp>
          <p:nvSpPr>
            <p:cNvPr id="19" name="Ellipse">
              <a:extLst>
                <a:ext uri="{FF2B5EF4-FFF2-40B4-BE49-F238E27FC236}">
                  <a16:creationId xmlns:a16="http://schemas.microsoft.com/office/drawing/2014/main" id="{5F7F2012-151C-638D-39CE-1862BBB117E5}"/>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20" name="Graphic 2" descr="Воспроизвести со сплошной заливкой">
              <a:extLst>
                <a:ext uri="{FF2B5EF4-FFF2-40B4-BE49-F238E27FC236}">
                  <a16:creationId xmlns:a16="http://schemas.microsoft.com/office/drawing/2014/main" id="{49935D05-8CD2-7465-03DF-DE39B30E936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72348" y="3457593"/>
              <a:ext cx="228600" cy="228600"/>
            </a:xfrm>
            <a:prstGeom prst="rect">
              <a:avLst/>
            </a:prstGeom>
          </p:spPr>
        </p:pic>
      </p:grpSp>
      <p:grpSp>
        <p:nvGrpSpPr>
          <p:cNvPr id="21" name="Group">
            <a:extLst>
              <a:ext uri="{FF2B5EF4-FFF2-40B4-BE49-F238E27FC236}">
                <a16:creationId xmlns:a16="http://schemas.microsoft.com/office/drawing/2014/main" id="{BEFD107A-826D-1620-3C30-86166B72E268}"/>
              </a:ext>
            </a:extLst>
          </p:cNvPr>
          <p:cNvGrpSpPr/>
          <p:nvPr userDrawn="1"/>
        </p:nvGrpSpPr>
        <p:grpSpPr>
          <a:xfrm>
            <a:off x="443738" y="5074533"/>
            <a:ext cx="232869" cy="310492"/>
            <a:chOff x="990456" y="3391893"/>
            <a:chExt cx="360000" cy="360000"/>
          </a:xfrm>
        </p:grpSpPr>
        <p:sp>
          <p:nvSpPr>
            <p:cNvPr id="22" name="Ellipse">
              <a:extLst>
                <a:ext uri="{FF2B5EF4-FFF2-40B4-BE49-F238E27FC236}">
                  <a16:creationId xmlns:a16="http://schemas.microsoft.com/office/drawing/2014/main" id="{8EE85E0F-4B43-E9B7-A1CB-6F23CFBD2DFD}"/>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1" name="Graphic 2" descr="Воспроизвести со сплошной заливкой">
              <a:extLst>
                <a:ext uri="{FF2B5EF4-FFF2-40B4-BE49-F238E27FC236}">
                  <a16:creationId xmlns:a16="http://schemas.microsoft.com/office/drawing/2014/main" id="{6037A203-8AF5-228C-252E-EC862F1A507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72348" y="3457593"/>
              <a:ext cx="228600" cy="228600"/>
            </a:xfrm>
            <a:prstGeom prst="rect">
              <a:avLst/>
            </a:prstGeom>
          </p:spPr>
        </p:pic>
      </p:grpSp>
      <p:grpSp>
        <p:nvGrpSpPr>
          <p:cNvPr id="32" name="Group">
            <a:extLst>
              <a:ext uri="{FF2B5EF4-FFF2-40B4-BE49-F238E27FC236}">
                <a16:creationId xmlns:a16="http://schemas.microsoft.com/office/drawing/2014/main" id="{FD382E07-BF74-9D2E-A661-AD99065491A6}"/>
              </a:ext>
            </a:extLst>
          </p:cNvPr>
          <p:cNvGrpSpPr/>
          <p:nvPr userDrawn="1"/>
        </p:nvGrpSpPr>
        <p:grpSpPr>
          <a:xfrm>
            <a:off x="443738" y="5966920"/>
            <a:ext cx="232869" cy="310492"/>
            <a:chOff x="990456" y="3391893"/>
            <a:chExt cx="360000" cy="360000"/>
          </a:xfrm>
        </p:grpSpPr>
        <p:sp>
          <p:nvSpPr>
            <p:cNvPr id="33" name="Ellipse">
              <a:extLst>
                <a:ext uri="{FF2B5EF4-FFF2-40B4-BE49-F238E27FC236}">
                  <a16:creationId xmlns:a16="http://schemas.microsoft.com/office/drawing/2014/main" id="{A4827483-41EC-B87B-0585-920F6DD01EBD}"/>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4" name="Graphic 2" descr="Воспроизвести со сплошной заливкой">
              <a:extLst>
                <a:ext uri="{FF2B5EF4-FFF2-40B4-BE49-F238E27FC236}">
                  <a16:creationId xmlns:a16="http://schemas.microsoft.com/office/drawing/2014/main" id="{EEE1633B-8EF0-3D77-11C4-84D3C416BCD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72348" y="3457593"/>
              <a:ext cx="228600" cy="228600"/>
            </a:xfrm>
            <a:prstGeom prst="rect">
              <a:avLst/>
            </a:prstGeom>
          </p:spPr>
        </p:pic>
      </p:grpSp>
      <p:grpSp>
        <p:nvGrpSpPr>
          <p:cNvPr id="35" name="Group">
            <a:extLst>
              <a:ext uri="{FF2B5EF4-FFF2-40B4-BE49-F238E27FC236}">
                <a16:creationId xmlns:a16="http://schemas.microsoft.com/office/drawing/2014/main" id="{690CA606-79C4-2886-0E5F-74B3C1F9F447}"/>
              </a:ext>
            </a:extLst>
          </p:cNvPr>
          <p:cNvGrpSpPr/>
          <p:nvPr userDrawn="1"/>
        </p:nvGrpSpPr>
        <p:grpSpPr>
          <a:xfrm>
            <a:off x="4656168" y="3289757"/>
            <a:ext cx="232869" cy="310492"/>
            <a:chOff x="990456" y="3391893"/>
            <a:chExt cx="360000" cy="360000"/>
          </a:xfrm>
        </p:grpSpPr>
        <p:sp>
          <p:nvSpPr>
            <p:cNvPr id="36" name="Ellipse">
              <a:extLst>
                <a:ext uri="{FF2B5EF4-FFF2-40B4-BE49-F238E27FC236}">
                  <a16:creationId xmlns:a16="http://schemas.microsoft.com/office/drawing/2014/main" id="{C6AA1E20-1B5D-DD7B-9745-5BFD6E5D80E2}"/>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7" name="Graphic 2" descr="Воспроизвести со сплошной заливкой">
              <a:extLst>
                <a:ext uri="{FF2B5EF4-FFF2-40B4-BE49-F238E27FC236}">
                  <a16:creationId xmlns:a16="http://schemas.microsoft.com/office/drawing/2014/main" id="{BF992589-3556-E368-0B1C-E6443BC9CB8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72348" y="3457593"/>
              <a:ext cx="228600" cy="228600"/>
            </a:xfrm>
            <a:prstGeom prst="rect">
              <a:avLst/>
            </a:prstGeom>
          </p:spPr>
        </p:pic>
      </p:grpSp>
      <p:grpSp>
        <p:nvGrpSpPr>
          <p:cNvPr id="57" name="Group">
            <a:extLst>
              <a:ext uri="{FF2B5EF4-FFF2-40B4-BE49-F238E27FC236}">
                <a16:creationId xmlns:a16="http://schemas.microsoft.com/office/drawing/2014/main" id="{CDFDC920-56EB-0D1E-9BEA-AF7AD2C41B58}"/>
              </a:ext>
            </a:extLst>
          </p:cNvPr>
          <p:cNvGrpSpPr/>
          <p:nvPr userDrawn="1"/>
        </p:nvGrpSpPr>
        <p:grpSpPr>
          <a:xfrm>
            <a:off x="4656168" y="4182145"/>
            <a:ext cx="232869" cy="310492"/>
            <a:chOff x="990456" y="3391893"/>
            <a:chExt cx="360000" cy="360000"/>
          </a:xfrm>
        </p:grpSpPr>
        <p:sp>
          <p:nvSpPr>
            <p:cNvPr id="58" name="Ellipse">
              <a:extLst>
                <a:ext uri="{FF2B5EF4-FFF2-40B4-BE49-F238E27FC236}">
                  <a16:creationId xmlns:a16="http://schemas.microsoft.com/office/drawing/2014/main" id="{8CFB35BA-2A40-5650-D270-2ED508138AA6}"/>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59" name="Graphic 2" descr="Воспроизвести со сплошной заливкой">
              <a:extLst>
                <a:ext uri="{FF2B5EF4-FFF2-40B4-BE49-F238E27FC236}">
                  <a16:creationId xmlns:a16="http://schemas.microsoft.com/office/drawing/2014/main" id="{E6BE5C6E-E3AC-CCBD-4A5D-DCA041FEB60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72348" y="3457593"/>
              <a:ext cx="228600" cy="228600"/>
            </a:xfrm>
            <a:prstGeom prst="rect">
              <a:avLst/>
            </a:prstGeom>
          </p:spPr>
        </p:pic>
      </p:grpSp>
      <p:grpSp>
        <p:nvGrpSpPr>
          <p:cNvPr id="60" name="Group">
            <a:extLst>
              <a:ext uri="{FF2B5EF4-FFF2-40B4-BE49-F238E27FC236}">
                <a16:creationId xmlns:a16="http://schemas.microsoft.com/office/drawing/2014/main" id="{D95B7472-FB62-92D4-B60B-08F7A9285245}"/>
              </a:ext>
            </a:extLst>
          </p:cNvPr>
          <p:cNvGrpSpPr/>
          <p:nvPr userDrawn="1"/>
        </p:nvGrpSpPr>
        <p:grpSpPr>
          <a:xfrm>
            <a:off x="4656168" y="5074533"/>
            <a:ext cx="232869" cy="310492"/>
            <a:chOff x="990456" y="3391893"/>
            <a:chExt cx="360000" cy="360000"/>
          </a:xfrm>
        </p:grpSpPr>
        <p:sp>
          <p:nvSpPr>
            <p:cNvPr id="61" name="Ellipse">
              <a:extLst>
                <a:ext uri="{FF2B5EF4-FFF2-40B4-BE49-F238E27FC236}">
                  <a16:creationId xmlns:a16="http://schemas.microsoft.com/office/drawing/2014/main" id="{107C8028-1106-84A9-4018-288A39E046B7}"/>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2" name="Graphic 2" descr="Воспроизвести со сплошной заливкой">
              <a:extLst>
                <a:ext uri="{FF2B5EF4-FFF2-40B4-BE49-F238E27FC236}">
                  <a16:creationId xmlns:a16="http://schemas.microsoft.com/office/drawing/2014/main" id="{1BA22113-699C-8954-7AFE-A95E970102E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72348" y="3457593"/>
              <a:ext cx="228600" cy="228600"/>
            </a:xfrm>
            <a:prstGeom prst="rect">
              <a:avLst/>
            </a:prstGeom>
          </p:spPr>
        </p:pic>
      </p:grpSp>
      <p:grpSp>
        <p:nvGrpSpPr>
          <p:cNvPr id="63" name="Group">
            <a:extLst>
              <a:ext uri="{FF2B5EF4-FFF2-40B4-BE49-F238E27FC236}">
                <a16:creationId xmlns:a16="http://schemas.microsoft.com/office/drawing/2014/main" id="{0C3871D7-D20E-E1D6-951B-71415AF49E59}"/>
              </a:ext>
            </a:extLst>
          </p:cNvPr>
          <p:cNvGrpSpPr/>
          <p:nvPr userDrawn="1"/>
        </p:nvGrpSpPr>
        <p:grpSpPr>
          <a:xfrm>
            <a:off x="4656168" y="5966920"/>
            <a:ext cx="232869" cy="310492"/>
            <a:chOff x="990456" y="3391893"/>
            <a:chExt cx="360000" cy="360000"/>
          </a:xfrm>
        </p:grpSpPr>
        <p:sp>
          <p:nvSpPr>
            <p:cNvPr id="64" name="Ellipse">
              <a:extLst>
                <a:ext uri="{FF2B5EF4-FFF2-40B4-BE49-F238E27FC236}">
                  <a16:creationId xmlns:a16="http://schemas.microsoft.com/office/drawing/2014/main" id="{E2897212-0F36-A43F-D7CD-EB9253587348}"/>
                </a:ext>
              </a:extLst>
            </p:cNvPr>
            <p:cNvSpPr/>
            <p:nvPr userDrawn="1"/>
          </p:nvSpPr>
          <p:spPr>
            <a:xfrm>
              <a:off x="990456" y="3391893"/>
              <a:ext cx="360000" cy="360000"/>
            </a:xfrm>
            <a:prstGeom prst="roundRect">
              <a:avLst>
                <a:gd name="adj" fmla="val 1227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5" name="Graphic 2" descr="Воспроизвести со сплошной заливкой">
              <a:extLst>
                <a:ext uri="{FF2B5EF4-FFF2-40B4-BE49-F238E27FC236}">
                  <a16:creationId xmlns:a16="http://schemas.microsoft.com/office/drawing/2014/main" id="{15C38AEC-1D3A-A731-D46C-446BCFF19A7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72348" y="3457593"/>
              <a:ext cx="228600" cy="228600"/>
            </a:xfrm>
            <a:prstGeom prst="rect">
              <a:avLst/>
            </a:prstGeom>
          </p:spPr>
        </p:pic>
      </p:grpSp>
      <p:cxnSp>
        <p:nvCxnSpPr>
          <p:cNvPr id="5" name="Straight Connector">
            <a:extLst>
              <a:ext uri="{FF2B5EF4-FFF2-40B4-BE49-F238E27FC236}">
                <a16:creationId xmlns:a16="http://schemas.microsoft.com/office/drawing/2014/main" id="{9066A260-9DAD-4574-54FA-C74B682B4B42}"/>
              </a:ext>
            </a:extLst>
          </p:cNvPr>
          <p:cNvCxnSpPr>
            <a:cxnSpLocks/>
          </p:cNvCxnSpPr>
          <p:nvPr userDrawn="1"/>
        </p:nvCxnSpPr>
        <p:spPr>
          <a:xfrm flipV="1">
            <a:off x="4652617" y="1335436"/>
            <a:ext cx="0" cy="115920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2">
            <a:extLst>
              <a:ext uri="{FF2B5EF4-FFF2-40B4-BE49-F238E27FC236}">
                <a16:creationId xmlns:a16="http://schemas.microsoft.com/office/drawing/2014/main" id="{BF593C21-4C64-7B70-73A1-882EC04772D7}"/>
              </a:ext>
            </a:extLst>
          </p:cNvPr>
          <p:cNvSpPr>
            <a:spLocks noGrp="1"/>
          </p:cNvSpPr>
          <p:nvPr>
            <p:ph type="body" idx="24" hasCustomPrompt="1"/>
            <p:custDataLst>
              <p:tags r:id="rId11"/>
            </p:custDataLst>
          </p:nvPr>
        </p:nvSpPr>
        <p:spPr>
          <a:xfrm>
            <a:off x="4748560" y="1336315"/>
            <a:ext cx="3957749" cy="1157442"/>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ru-RU" dirty="0"/>
            </a:br>
            <a:br>
              <a:rPr lang="ru-RU" dirty="0"/>
            </a:br>
            <a:endParaRPr lang="en-US" dirty="0"/>
          </a:p>
        </p:txBody>
      </p:sp>
      <p:pic>
        <p:nvPicPr>
          <p:cNvPr id="3" name="Free Badge"/>
          <p:cNvPicPr>
            <a:picLocks noChangeAspect="1"/>
          </p:cNvPicPr>
          <p:nvPr userDrawn="1"/>
        </p:nvPicPr>
        <p:blipFill>
          <a:blip r:embed="rId17"/>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815689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mmary S04V1">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8DDA395-4B2E-5027-97BE-94CAC7710740}"/>
              </a:ext>
            </a:extLst>
          </p:cNvPr>
          <p:cNvSpPr/>
          <p:nvPr userDrawn="1"/>
        </p:nvSpPr>
        <p:spPr>
          <a:xfrm>
            <a:off x="7562242" y="0"/>
            <a:ext cx="1581758" cy="2109010"/>
          </a:xfrm>
          <a:custGeom>
            <a:avLst/>
            <a:gdLst>
              <a:gd name="connsiteX0" fmla="*/ 0 w 2109010"/>
              <a:gd name="connsiteY0" fmla="*/ 0 h 2109010"/>
              <a:gd name="connsiteX1" fmla="*/ 765781 w 2109010"/>
              <a:gd name="connsiteY1" fmla="*/ 0 h 2109010"/>
              <a:gd name="connsiteX2" fmla="*/ 2109009 w 2109010"/>
              <a:gd name="connsiteY2" fmla="*/ 1343228 h 2109010"/>
              <a:gd name="connsiteX3" fmla="*/ 2109010 w 2109010"/>
              <a:gd name="connsiteY3" fmla="*/ 1343228 h 2109010"/>
              <a:gd name="connsiteX4" fmla="*/ 2109010 w 2109010"/>
              <a:gd name="connsiteY4" fmla="*/ 2109010 h 2109010"/>
              <a:gd name="connsiteX5" fmla="*/ 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0" y="0"/>
                </a:moveTo>
                <a:lnTo>
                  <a:pt x="765781" y="0"/>
                </a:lnTo>
                <a:cubicBezTo>
                  <a:pt x="765781" y="741844"/>
                  <a:pt x="1367165" y="1343228"/>
                  <a:pt x="2109009" y="1343228"/>
                </a:cubicBezTo>
                <a:lnTo>
                  <a:pt x="2109010" y="1343228"/>
                </a:lnTo>
                <a:lnTo>
                  <a:pt x="2109010" y="2109010"/>
                </a:lnTo>
                <a:cubicBezTo>
                  <a:pt x="944236" y="2109010"/>
                  <a:pt x="0" y="1164774"/>
                  <a:pt x="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15" name="Rectangle 14">
            <a:extLst>
              <a:ext uri="{FF2B5EF4-FFF2-40B4-BE49-F238E27FC236}">
                <a16:creationId xmlns:a16="http://schemas.microsoft.com/office/drawing/2014/main" id="{67D444F5-D595-F88E-BEA6-68D6A4E86C07}"/>
              </a:ext>
            </a:extLst>
          </p:cNvPr>
          <p:cNvSpPr/>
          <p:nvPr userDrawn="1"/>
        </p:nvSpPr>
        <p:spPr>
          <a:xfrm>
            <a:off x="0" y="4239067"/>
            <a:ext cx="3087291" cy="165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9" y="1772960"/>
            <a:ext cx="2643071" cy="689008"/>
          </a:xfrm>
          <a:prstGeom prst="rect">
            <a:avLst/>
          </a:prstGeom>
        </p:spPr>
        <p:txBody>
          <a:bodyPr vert="horz" wrap="square" lIns="0" tIns="216000" rIns="0" bIns="0" rtlCol="0" anchor="t" anchorCtr="0">
            <a:sp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cxnSp>
        <p:nvCxnSpPr>
          <p:cNvPr id="14" name="Straight Connector">
            <a:extLst>
              <a:ext uri="{FF2B5EF4-FFF2-40B4-BE49-F238E27FC236}">
                <a16:creationId xmlns:a16="http://schemas.microsoft.com/office/drawing/2014/main" id="{7D9030DA-1E66-95D5-AC31-1AE95F954090}"/>
              </a:ext>
            </a:extLst>
          </p:cNvPr>
          <p:cNvCxnSpPr>
            <a:cxnSpLocks/>
          </p:cNvCxnSpPr>
          <p:nvPr userDrawn="1"/>
        </p:nvCxnSpPr>
        <p:spPr>
          <a:xfrm flipV="1">
            <a:off x="5991083" y="1772960"/>
            <a:ext cx="0" cy="165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a:extLst>
              <a:ext uri="{FF2B5EF4-FFF2-40B4-BE49-F238E27FC236}">
                <a16:creationId xmlns:a16="http://schemas.microsoft.com/office/drawing/2014/main" id="{553DBCC1-7D97-A46B-4B7B-B9E87907FEFF}"/>
              </a:ext>
            </a:extLst>
          </p:cNvPr>
          <p:cNvCxnSpPr>
            <a:cxnSpLocks/>
          </p:cNvCxnSpPr>
          <p:nvPr userDrawn="1"/>
        </p:nvCxnSpPr>
        <p:spPr>
          <a:xfrm flipV="1">
            <a:off x="5990601" y="4239067"/>
            <a:ext cx="0" cy="165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a:extLst>
              <a:ext uri="{FF2B5EF4-FFF2-40B4-BE49-F238E27FC236}">
                <a16:creationId xmlns:a16="http://schemas.microsoft.com/office/drawing/2014/main" id="{49611A14-897E-953D-B14C-510F23533FC2}"/>
              </a:ext>
            </a:extLst>
          </p:cNvPr>
          <p:cNvCxnSpPr>
            <a:cxnSpLocks/>
          </p:cNvCxnSpPr>
          <p:nvPr userDrawn="1"/>
        </p:nvCxnSpPr>
        <p:spPr>
          <a:xfrm flipV="1">
            <a:off x="3182753" y="1772960"/>
            <a:ext cx="0" cy="165600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 Placeholder 1">
            <a:extLst>
              <a:ext uri="{FF2B5EF4-FFF2-40B4-BE49-F238E27FC236}">
                <a16:creationId xmlns:a16="http://schemas.microsoft.com/office/drawing/2014/main" id="{DC5BA3D6-84EA-8A79-61E1-996A3FBB431C}"/>
              </a:ext>
            </a:extLst>
          </p:cNvPr>
          <p:cNvSpPr>
            <a:spLocks noGrp="1"/>
          </p:cNvSpPr>
          <p:nvPr>
            <p:ph type="body" idx="24" hasCustomPrompt="1"/>
            <p:custDataLst>
              <p:tags r:id="rId3"/>
            </p:custDataLst>
          </p:nvPr>
        </p:nvSpPr>
        <p:spPr>
          <a:xfrm>
            <a:off x="3278696" y="1772960"/>
            <a:ext cx="2616300" cy="165604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 name="Text Placeholder 2">
            <a:extLst>
              <a:ext uri="{FF2B5EF4-FFF2-40B4-BE49-F238E27FC236}">
                <a16:creationId xmlns:a16="http://schemas.microsoft.com/office/drawing/2014/main" id="{B1798721-3AEE-04C2-5BDD-0203ADF41E32}"/>
              </a:ext>
            </a:extLst>
          </p:cNvPr>
          <p:cNvSpPr>
            <a:spLocks noGrp="1"/>
          </p:cNvSpPr>
          <p:nvPr>
            <p:ph type="body" idx="34" hasCustomPrompt="1"/>
            <p:custDataLst>
              <p:tags r:id="rId4"/>
            </p:custDataLst>
          </p:nvPr>
        </p:nvSpPr>
        <p:spPr>
          <a:xfrm>
            <a:off x="6087169" y="1772960"/>
            <a:ext cx="2616300" cy="165600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1" name="Text Placeholder 3">
            <a:extLst>
              <a:ext uri="{FF2B5EF4-FFF2-40B4-BE49-F238E27FC236}">
                <a16:creationId xmlns:a16="http://schemas.microsoft.com/office/drawing/2014/main" id="{DE298074-1988-F979-E876-73B36E0D4DD5}"/>
              </a:ext>
            </a:extLst>
          </p:cNvPr>
          <p:cNvSpPr>
            <a:spLocks noGrp="1"/>
          </p:cNvSpPr>
          <p:nvPr>
            <p:ph type="body" idx="36" hasCustomPrompt="1"/>
            <p:custDataLst>
              <p:tags r:id="rId5"/>
            </p:custDataLst>
          </p:nvPr>
        </p:nvSpPr>
        <p:spPr>
          <a:xfrm>
            <a:off x="443738" y="4251298"/>
            <a:ext cx="2616300" cy="1656000"/>
          </a:xfrm>
        </p:spPr>
        <p:txBody>
          <a:bodyPr lIns="0" tIns="216000" rIns="216000" bIns="216000" anchor="t" anchorCtr="0">
            <a:noAutofit/>
          </a:bodyPr>
          <a:lstStyle>
            <a:lvl1pPr marL="0" indent="0" algn="l">
              <a:lnSpc>
                <a:spcPct val="120000"/>
              </a:lnSpc>
              <a:spcBef>
                <a:spcPts val="450"/>
              </a:spcBef>
              <a:buNone/>
              <a:defRPr sz="1013">
                <a:solidFill>
                  <a:schemeClr val="bg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9" name="Text Placeholder 4">
            <a:extLst>
              <a:ext uri="{FF2B5EF4-FFF2-40B4-BE49-F238E27FC236}">
                <a16:creationId xmlns:a16="http://schemas.microsoft.com/office/drawing/2014/main" id="{71FCB03E-54F7-18C2-716B-A636F0E8746E}"/>
              </a:ext>
            </a:extLst>
          </p:cNvPr>
          <p:cNvSpPr>
            <a:spLocks noGrp="1"/>
          </p:cNvSpPr>
          <p:nvPr>
            <p:ph type="body" idx="35" hasCustomPrompt="1"/>
            <p:custDataLst>
              <p:tags r:id="rId6"/>
            </p:custDataLst>
          </p:nvPr>
        </p:nvSpPr>
        <p:spPr>
          <a:xfrm>
            <a:off x="3278696" y="4251298"/>
            <a:ext cx="2616300" cy="165600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 name="Text Placeholder 5">
            <a:extLst>
              <a:ext uri="{FF2B5EF4-FFF2-40B4-BE49-F238E27FC236}">
                <a16:creationId xmlns:a16="http://schemas.microsoft.com/office/drawing/2014/main" id="{A21290E4-029E-5ABD-15C8-3C62FA725004}"/>
              </a:ext>
            </a:extLst>
          </p:cNvPr>
          <p:cNvSpPr>
            <a:spLocks noGrp="1"/>
          </p:cNvSpPr>
          <p:nvPr>
            <p:ph type="body" idx="33" hasCustomPrompt="1"/>
            <p:custDataLst>
              <p:tags r:id="rId7"/>
            </p:custDataLst>
          </p:nvPr>
        </p:nvSpPr>
        <p:spPr>
          <a:xfrm>
            <a:off x="6087025" y="4251298"/>
            <a:ext cx="2616300" cy="165600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pic>
        <p:nvPicPr>
          <p:cNvPr id="4" name="Free Badge"/>
          <p:cNvPicPr>
            <a:picLocks noChangeAspect="1"/>
          </p:cNvPicPr>
          <p:nvPr userDrawn="1"/>
        </p:nvPicPr>
        <p:blipFill>
          <a:blip r:embed="rId11"/>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428043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 S04V2">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CAC9B30-99F5-EF5B-E4AB-626A8B317B02}"/>
              </a:ext>
            </a:extLst>
          </p:cNvPr>
          <p:cNvSpPr/>
          <p:nvPr userDrawn="1"/>
        </p:nvSpPr>
        <p:spPr>
          <a:xfrm>
            <a:off x="7562242" y="0"/>
            <a:ext cx="1581758" cy="2109010"/>
          </a:xfrm>
          <a:custGeom>
            <a:avLst/>
            <a:gdLst>
              <a:gd name="connsiteX0" fmla="*/ 0 w 2109010"/>
              <a:gd name="connsiteY0" fmla="*/ 0 h 2109010"/>
              <a:gd name="connsiteX1" fmla="*/ 765781 w 2109010"/>
              <a:gd name="connsiteY1" fmla="*/ 0 h 2109010"/>
              <a:gd name="connsiteX2" fmla="*/ 2109009 w 2109010"/>
              <a:gd name="connsiteY2" fmla="*/ 1343228 h 2109010"/>
              <a:gd name="connsiteX3" fmla="*/ 2109010 w 2109010"/>
              <a:gd name="connsiteY3" fmla="*/ 1343228 h 2109010"/>
              <a:gd name="connsiteX4" fmla="*/ 2109010 w 2109010"/>
              <a:gd name="connsiteY4" fmla="*/ 2109010 h 2109010"/>
              <a:gd name="connsiteX5" fmla="*/ 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0" y="0"/>
                </a:moveTo>
                <a:lnTo>
                  <a:pt x="765781" y="0"/>
                </a:lnTo>
                <a:cubicBezTo>
                  <a:pt x="765781" y="741844"/>
                  <a:pt x="1367165" y="1343228"/>
                  <a:pt x="2109009" y="1343228"/>
                </a:cubicBezTo>
                <a:lnTo>
                  <a:pt x="2109010" y="1343228"/>
                </a:lnTo>
                <a:lnTo>
                  <a:pt x="2109010" y="2109010"/>
                </a:lnTo>
                <a:cubicBezTo>
                  <a:pt x="944236" y="2109010"/>
                  <a:pt x="0" y="1164774"/>
                  <a:pt x="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15" name="Rectangle 14">
            <a:extLst>
              <a:ext uri="{FF2B5EF4-FFF2-40B4-BE49-F238E27FC236}">
                <a16:creationId xmlns:a16="http://schemas.microsoft.com/office/drawing/2014/main" id="{67D444F5-D595-F88E-BEA6-68D6A4E86C07}"/>
              </a:ext>
            </a:extLst>
          </p:cNvPr>
          <p:cNvSpPr/>
          <p:nvPr userDrawn="1"/>
        </p:nvSpPr>
        <p:spPr>
          <a:xfrm>
            <a:off x="0" y="4239067"/>
            <a:ext cx="3087291" cy="261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9" y="1772960"/>
            <a:ext cx="2643071" cy="689008"/>
          </a:xfrm>
          <a:prstGeom prst="rect">
            <a:avLst/>
          </a:prstGeom>
        </p:spPr>
        <p:txBody>
          <a:bodyPr vert="horz" wrap="square" lIns="0" tIns="216000" rIns="0" bIns="0" rtlCol="0" anchor="t" anchorCtr="0">
            <a:sp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cxnSp>
        <p:nvCxnSpPr>
          <p:cNvPr id="14" name="Straight Connector">
            <a:extLst>
              <a:ext uri="{FF2B5EF4-FFF2-40B4-BE49-F238E27FC236}">
                <a16:creationId xmlns:a16="http://schemas.microsoft.com/office/drawing/2014/main" id="{7D9030DA-1E66-95D5-AC31-1AE95F954090}"/>
              </a:ext>
            </a:extLst>
          </p:cNvPr>
          <p:cNvCxnSpPr>
            <a:cxnSpLocks/>
          </p:cNvCxnSpPr>
          <p:nvPr userDrawn="1"/>
        </p:nvCxnSpPr>
        <p:spPr>
          <a:xfrm flipV="1">
            <a:off x="5991083" y="1772960"/>
            <a:ext cx="0" cy="165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a:extLst>
              <a:ext uri="{FF2B5EF4-FFF2-40B4-BE49-F238E27FC236}">
                <a16:creationId xmlns:a16="http://schemas.microsoft.com/office/drawing/2014/main" id="{553DBCC1-7D97-A46B-4B7B-B9E87907FEFF}"/>
              </a:ext>
            </a:extLst>
          </p:cNvPr>
          <p:cNvCxnSpPr>
            <a:cxnSpLocks/>
          </p:cNvCxnSpPr>
          <p:nvPr userDrawn="1"/>
        </p:nvCxnSpPr>
        <p:spPr>
          <a:xfrm flipV="1">
            <a:off x="5990601" y="4239067"/>
            <a:ext cx="0" cy="165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a:extLst>
              <a:ext uri="{FF2B5EF4-FFF2-40B4-BE49-F238E27FC236}">
                <a16:creationId xmlns:a16="http://schemas.microsoft.com/office/drawing/2014/main" id="{49611A14-897E-953D-B14C-510F23533FC2}"/>
              </a:ext>
            </a:extLst>
          </p:cNvPr>
          <p:cNvCxnSpPr>
            <a:cxnSpLocks/>
          </p:cNvCxnSpPr>
          <p:nvPr userDrawn="1"/>
        </p:nvCxnSpPr>
        <p:spPr>
          <a:xfrm flipV="1">
            <a:off x="3182753" y="1772960"/>
            <a:ext cx="0" cy="165600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 Placeholder 1">
            <a:extLst>
              <a:ext uri="{FF2B5EF4-FFF2-40B4-BE49-F238E27FC236}">
                <a16:creationId xmlns:a16="http://schemas.microsoft.com/office/drawing/2014/main" id="{DC5BA3D6-84EA-8A79-61E1-996A3FBB431C}"/>
              </a:ext>
            </a:extLst>
          </p:cNvPr>
          <p:cNvSpPr>
            <a:spLocks noGrp="1"/>
          </p:cNvSpPr>
          <p:nvPr>
            <p:ph type="body" idx="24" hasCustomPrompt="1"/>
            <p:custDataLst>
              <p:tags r:id="rId3"/>
            </p:custDataLst>
          </p:nvPr>
        </p:nvSpPr>
        <p:spPr>
          <a:xfrm>
            <a:off x="3278696" y="1772960"/>
            <a:ext cx="2616300" cy="165604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 name="Text Placeholder 2">
            <a:extLst>
              <a:ext uri="{FF2B5EF4-FFF2-40B4-BE49-F238E27FC236}">
                <a16:creationId xmlns:a16="http://schemas.microsoft.com/office/drawing/2014/main" id="{B1798721-3AEE-04C2-5BDD-0203ADF41E32}"/>
              </a:ext>
            </a:extLst>
          </p:cNvPr>
          <p:cNvSpPr>
            <a:spLocks noGrp="1"/>
          </p:cNvSpPr>
          <p:nvPr>
            <p:ph type="body" idx="34" hasCustomPrompt="1"/>
            <p:custDataLst>
              <p:tags r:id="rId4"/>
            </p:custDataLst>
          </p:nvPr>
        </p:nvSpPr>
        <p:spPr>
          <a:xfrm>
            <a:off x="6087169" y="1772960"/>
            <a:ext cx="2616300" cy="165600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1" name="Text Placeholder 3">
            <a:extLst>
              <a:ext uri="{FF2B5EF4-FFF2-40B4-BE49-F238E27FC236}">
                <a16:creationId xmlns:a16="http://schemas.microsoft.com/office/drawing/2014/main" id="{DE298074-1988-F979-E876-73B36E0D4DD5}"/>
              </a:ext>
            </a:extLst>
          </p:cNvPr>
          <p:cNvSpPr>
            <a:spLocks noGrp="1"/>
          </p:cNvSpPr>
          <p:nvPr>
            <p:ph type="body" idx="36"/>
            <p:custDataLst>
              <p:tags r:id="rId5"/>
            </p:custDataLst>
          </p:nvPr>
        </p:nvSpPr>
        <p:spPr>
          <a:xfrm>
            <a:off x="443738" y="4251298"/>
            <a:ext cx="2616300" cy="1656000"/>
          </a:xfrm>
        </p:spPr>
        <p:txBody>
          <a:bodyPr lIns="0" tIns="216000" rIns="216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9" name="Text Placeholder 4">
            <a:extLst>
              <a:ext uri="{FF2B5EF4-FFF2-40B4-BE49-F238E27FC236}">
                <a16:creationId xmlns:a16="http://schemas.microsoft.com/office/drawing/2014/main" id="{71FCB03E-54F7-18C2-716B-A636F0E8746E}"/>
              </a:ext>
            </a:extLst>
          </p:cNvPr>
          <p:cNvSpPr>
            <a:spLocks noGrp="1"/>
          </p:cNvSpPr>
          <p:nvPr>
            <p:ph type="body" idx="35" hasCustomPrompt="1"/>
            <p:custDataLst>
              <p:tags r:id="rId6"/>
            </p:custDataLst>
          </p:nvPr>
        </p:nvSpPr>
        <p:spPr>
          <a:xfrm>
            <a:off x="3278696" y="4251298"/>
            <a:ext cx="2616300" cy="165600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 name="Text Placeholder 5">
            <a:extLst>
              <a:ext uri="{FF2B5EF4-FFF2-40B4-BE49-F238E27FC236}">
                <a16:creationId xmlns:a16="http://schemas.microsoft.com/office/drawing/2014/main" id="{A21290E4-029E-5ABD-15C8-3C62FA725004}"/>
              </a:ext>
            </a:extLst>
          </p:cNvPr>
          <p:cNvSpPr>
            <a:spLocks noGrp="1"/>
          </p:cNvSpPr>
          <p:nvPr>
            <p:ph type="body" idx="33" hasCustomPrompt="1"/>
            <p:custDataLst>
              <p:tags r:id="rId7"/>
            </p:custDataLst>
          </p:nvPr>
        </p:nvSpPr>
        <p:spPr>
          <a:xfrm>
            <a:off x="6087025" y="4251298"/>
            <a:ext cx="2616300" cy="165600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pic>
        <p:nvPicPr>
          <p:cNvPr id="4" name="Free Badge"/>
          <p:cNvPicPr>
            <a:picLocks noChangeAspect="1"/>
          </p:cNvPicPr>
          <p:nvPr userDrawn="1"/>
        </p:nvPicPr>
        <p:blipFill>
          <a:blip r:embed="rId11"/>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232859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mmary S04V3">
    <p:bg>
      <p:bgPr>
        <a:solidFill>
          <a:schemeClr val="bg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F03EA96-511B-D4E1-07B4-42A629E75323}"/>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15" name="Rectangle 14">
            <a:extLst>
              <a:ext uri="{FF2B5EF4-FFF2-40B4-BE49-F238E27FC236}">
                <a16:creationId xmlns:a16="http://schemas.microsoft.com/office/drawing/2014/main" id="{67D444F5-D595-F88E-BEA6-68D6A4E86C07}"/>
              </a:ext>
            </a:extLst>
          </p:cNvPr>
          <p:cNvSpPr/>
          <p:nvPr userDrawn="1"/>
        </p:nvSpPr>
        <p:spPr>
          <a:xfrm>
            <a:off x="0" y="3632472"/>
            <a:ext cx="1982365" cy="322552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9" y="1349973"/>
            <a:ext cx="2643071" cy="689008"/>
          </a:xfrm>
          <a:prstGeom prst="rect">
            <a:avLst/>
          </a:prstGeom>
        </p:spPr>
        <p:txBody>
          <a:bodyPr vert="horz" wrap="square" lIns="0" tIns="216000" rIns="0" bIns="0" rtlCol="0" anchor="t" anchorCtr="0">
            <a:sp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cxnSp>
        <p:nvCxnSpPr>
          <p:cNvPr id="20" name="Straight Connector">
            <a:extLst>
              <a:ext uri="{FF2B5EF4-FFF2-40B4-BE49-F238E27FC236}">
                <a16:creationId xmlns:a16="http://schemas.microsoft.com/office/drawing/2014/main" id="{49611A14-897E-953D-B14C-510F23533FC2}"/>
              </a:ext>
            </a:extLst>
          </p:cNvPr>
          <p:cNvCxnSpPr>
            <a:cxnSpLocks/>
          </p:cNvCxnSpPr>
          <p:nvPr userDrawn="1"/>
        </p:nvCxnSpPr>
        <p:spPr>
          <a:xfrm flipV="1">
            <a:off x="3728935" y="3632472"/>
            <a:ext cx="0" cy="26532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 Placeholder 1">
            <a:extLst>
              <a:ext uri="{FF2B5EF4-FFF2-40B4-BE49-F238E27FC236}">
                <a16:creationId xmlns:a16="http://schemas.microsoft.com/office/drawing/2014/main" id="{DE298074-1988-F979-E876-73B36E0D4DD5}"/>
              </a:ext>
            </a:extLst>
          </p:cNvPr>
          <p:cNvSpPr>
            <a:spLocks noGrp="1"/>
          </p:cNvSpPr>
          <p:nvPr>
            <p:ph type="body" idx="36"/>
            <p:custDataLst>
              <p:tags r:id="rId3"/>
            </p:custDataLst>
          </p:nvPr>
        </p:nvSpPr>
        <p:spPr>
          <a:xfrm>
            <a:off x="443738" y="3632472"/>
            <a:ext cx="1512000" cy="2653236"/>
          </a:xfrm>
        </p:spPr>
        <p:txBody>
          <a:bodyPr lIns="0" tIns="216000" rIns="216000" bIns="216000" anchor="t" anchorCtr="0">
            <a:noAutofit/>
          </a:bodyPr>
          <a:lstStyle>
            <a:lvl1pPr marL="0" indent="0" algn="l">
              <a:lnSpc>
                <a:spcPct val="120000"/>
              </a:lnSpc>
              <a:spcBef>
                <a:spcPts val="450"/>
              </a:spcBef>
              <a:buNone/>
              <a:defRPr sz="1013">
                <a:solidFill>
                  <a:schemeClr val="bg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71FCB03E-54F7-18C2-716B-A636F0E8746E}"/>
              </a:ext>
            </a:extLst>
          </p:cNvPr>
          <p:cNvSpPr>
            <a:spLocks noGrp="1"/>
          </p:cNvSpPr>
          <p:nvPr>
            <p:ph type="body" idx="35" hasCustomPrompt="1"/>
            <p:custDataLst>
              <p:tags r:id="rId4"/>
            </p:custDataLst>
          </p:nvPr>
        </p:nvSpPr>
        <p:spPr>
          <a:xfrm>
            <a:off x="2129869" y="3632472"/>
            <a:ext cx="1512000" cy="265320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 name="Text Placeholder 3">
            <a:extLst>
              <a:ext uri="{FF2B5EF4-FFF2-40B4-BE49-F238E27FC236}">
                <a16:creationId xmlns:a16="http://schemas.microsoft.com/office/drawing/2014/main" id="{A21290E4-029E-5ABD-15C8-3C62FA725004}"/>
              </a:ext>
            </a:extLst>
          </p:cNvPr>
          <p:cNvSpPr>
            <a:spLocks noGrp="1"/>
          </p:cNvSpPr>
          <p:nvPr>
            <p:ph type="body" idx="33" hasCustomPrompt="1"/>
            <p:custDataLst>
              <p:tags r:id="rId5"/>
            </p:custDataLst>
          </p:nvPr>
        </p:nvSpPr>
        <p:spPr>
          <a:xfrm>
            <a:off x="3816001" y="3632472"/>
            <a:ext cx="1512000" cy="265320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 name="Text Placeholder 4">
            <a:extLst>
              <a:ext uri="{FF2B5EF4-FFF2-40B4-BE49-F238E27FC236}">
                <a16:creationId xmlns:a16="http://schemas.microsoft.com/office/drawing/2014/main" id="{D4000F21-D568-A32C-B35E-3F93A6F123C2}"/>
              </a:ext>
            </a:extLst>
          </p:cNvPr>
          <p:cNvSpPr>
            <a:spLocks noGrp="1"/>
          </p:cNvSpPr>
          <p:nvPr>
            <p:ph type="body" idx="37" hasCustomPrompt="1"/>
            <p:custDataLst>
              <p:tags r:id="rId6"/>
            </p:custDataLst>
          </p:nvPr>
        </p:nvSpPr>
        <p:spPr>
          <a:xfrm>
            <a:off x="5502133" y="3632472"/>
            <a:ext cx="1512000" cy="265320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4" name="Text Placeholder 5">
            <a:extLst>
              <a:ext uri="{FF2B5EF4-FFF2-40B4-BE49-F238E27FC236}">
                <a16:creationId xmlns:a16="http://schemas.microsoft.com/office/drawing/2014/main" id="{47C9694D-B068-942A-835F-28C9BB5A102B}"/>
              </a:ext>
            </a:extLst>
          </p:cNvPr>
          <p:cNvSpPr>
            <a:spLocks noGrp="1"/>
          </p:cNvSpPr>
          <p:nvPr>
            <p:ph type="body" idx="38" hasCustomPrompt="1"/>
            <p:custDataLst>
              <p:tags r:id="rId7"/>
            </p:custDataLst>
          </p:nvPr>
        </p:nvSpPr>
        <p:spPr>
          <a:xfrm>
            <a:off x="7188262" y="3632472"/>
            <a:ext cx="1512000" cy="2653200"/>
          </a:xfrm>
        </p:spPr>
        <p:txBody>
          <a:bodyPr lIns="108000" tIns="216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6" name="Straight Connector">
            <a:extLst>
              <a:ext uri="{FF2B5EF4-FFF2-40B4-BE49-F238E27FC236}">
                <a16:creationId xmlns:a16="http://schemas.microsoft.com/office/drawing/2014/main" id="{5DC565D5-EF8A-2AEF-3EC6-E66F0F2827D5}"/>
              </a:ext>
            </a:extLst>
          </p:cNvPr>
          <p:cNvCxnSpPr>
            <a:cxnSpLocks/>
          </p:cNvCxnSpPr>
          <p:nvPr userDrawn="1"/>
        </p:nvCxnSpPr>
        <p:spPr>
          <a:xfrm flipV="1">
            <a:off x="5415067" y="3632472"/>
            <a:ext cx="0" cy="2653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a:extLst>
              <a:ext uri="{FF2B5EF4-FFF2-40B4-BE49-F238E27FC236}">
                <a16:creationId xmlns:a16="http://schemas.microsoft.com/office/drawing/2014/main" id="{BA6AD9DB-245E-46D9-A88E-4F0C5D56A686}"/>
              </a:ext>
            </a:extLst>
          </p:cNvPr>
          <p:cNvCxnSpPr>
            <a:cxnSpLocks/>
          </p:cNvCxnSpPr>
          <p:nvPr userDrawn="1"/>
        </p:nvCxnSpPr>
        <p:spPr>
          <a:xfrm flipV="1">
            <a:off x="7101199" y="3632472"/>
            <a:ext cx="0" cy="265320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Free Badge"/>
          <p:cNvPicPr>
            <a:picLocks noChangeAspect="1"/>
          </p:cNvPicPr>
          <p:nvPr userDrawn="1"/>
        </p:nvPicPr>
        <p:blipFill>
          <a:blip r:embed="rId11"/>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257854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Text Box T20V1">
    <p:bg>
      <p:bgPr>
        <a:solidFill>
          <a:schemeClr val="bg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D7F35C0-A8EA-5309-30D4-7D326AA3723A}"/>
              </a:ext>
            </a:extLst>
          </p:cNvPr>
          <p:cNvSpPr/>
          <p:nvPr userDrawn="1"/>
        </p:nvSpPr>
        <p:spPr>
          <a:xfrm>
            <a:off x="7118025" y="4164791"/>
            <a:ext cx="2025976" cy="2693211"/>
          </a:xfrm>
          <a:custGeom>
            <a:avLst/>
            <a:gdLst>
              <a:gd name="connsiteX0" fmla="*/ 2109010 w 2701301"/>
              <a:gd name="connsiteY0" fmla="*/ 0 h 2693211"/>
              <a:gd name="connsiteX1" fmla="*/ 2534049 w 2701301"/>
              <a:gd name="connsiteY1" fmla="*/ 42848 h 2693211"/>
              <a:gd name="connsiteX2" fmla="*/ 2701301 w 2701301"/>
              <a:gd name="connsiteY2" fmla="*/ 85853 h 2693211"/>
              <a:gd name="connsiteX3" fmla="*/ 2701301 w 2701301"/>
              <a:gd name="connsiteY3" fmla="*/ 904794 h 2693211"/>
              <a:gd name="connsiteX4" fmla="*/ 2631854 w 2701301"/>
              <a:gd name="connsiteY4" fmla="*/ 871340 h 2693211"/>
              <a:gd name="connsiteX5" fmla="*/ 2109009 w 2701301"/>
              <a:gd name="connsiteY5" fmla="*/ 765782 h 2693211"/>
              <a:gd name="connsiteX6" fmla="*/ 765781 w 2701301"/>
              <a:gd name="connsiteY6" fmla="*/ 2109010 h 2693211"/>
              <a:gd name="connsiteX7" fmla="*/ 871339 w 2701301"/>
              <a:gd name="connsiteY7" fmla="*/ 2631855 h 2693211"/>
              <a:gd name="connsiteX8" fmla="*/ 900895 w 2701301"/>
              <a:gd name="connsiteY8" fmla="*/ 2693211 h 2693211"/>
              <a:gd name="connsiteX9" fmla="*/ 83772 w 2701301"/>
              <a:gd name="connsiteY9" fmla="*/ 2693211 h 2693211"/>
              <a:gd name="connsiteX10" fmla="*/ 42848 w 2701301"/>
              <a:gd name="connsiteY10" fmla="*/ 2534049 h 2693211"/>
              <a:gd name="connsiteX11" fmla="*/ 0 w 2701301"/>
              <a:gd name="connsiteY11" fmla="*/ 2109010 h 2693211"/>
              <a:gd name="connsiteX12" fmla="*/ 2109010 w 2701301"/>
              <a:gd name="connsiteY12" fmla="*/ 0 h 269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301" h="2693211">
                <a:moveTo>
                  <a:pt x="2109010" y="0"/>
                </a:moveTo>
                <a:cubicBezTo>
                  <a:pt x="2254607" y="0"/>
                  <a:pt x="2396758" y="14754"/>
                  <a:pt x="2534049" y="42848"/>
                </a:cubicBezTo>
                <a:lnTo>
                  <a:pt x="2701301" y="85853"/>
                </a:lnTo>
                <a:lnTo>
                  <a:pt x="2701301" y="904794"/>
                </a:lnTo>
                <a:lnTo>
                  <a:pt x="2631854" y="871340"/>
                </a:lnTo>
                <a:cubicBezTo>
                  <a:pt x="2471152" y="803369"/>
                  <a:pt x="2294470" y="765782"/>
                  <a:pt x="2109009" y="765782"/>
                </a:cubicBezTo>
                <a:cubicBezTo>
                  <a:pt x="1367165" y="765782"/>
                  <a:pt x="765781" y="1367166"/>
                  <a:pt x="765781" y="2109010"/>
                </a:cubicBezTo>
                <a:cubicBezTo>
                  <a:pt x="765781" y="2294471"/>
                  <a:pt x="803368" y="2471153"/>
                  <a:pt x="871339" y="2631855"/>
                </a:cubicBezTo>
                <a:lnTo>
                  <a:pt x="900895" y="2693211"/>
                </a:lnTo>
                <a:lnTo>
                  <a:pt x="83772" y="2693211"/>
                </a:lnTo>
                <a:lnTo>
                  <a:pt x="42848" y="2534049"/>
                </a:lnTo>
                <a:cubicBezTo>
                  <a:pt x="14754" y="2396758"/>
                  <a:pt x="0" y="2254607"/>
                  <a:pt x="0" y="2109010"/>
                </a:cubicBezTo>
                <a:cubicBezTo>
                  <a:pt x="0" y="944236"/>
                  <a:pt x="944236" y="0"/>
                  <a:pt x="210901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35437"/>
            <a:ext cx="4046819" cy="1883593"/>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1" name="Picture Placeholder 19">
            <a:extLst>
              <a:ext uri="{FF2B5EF4-FFF2-40B4-BE49-F238E27FC236}">
                <a16:creationId xmlns:a16="http://schemas.microsoft.com/office/drawing/2014/main" id="{3D079C1F-CAA3-F061-4AE8-BF8F8299F0AA}"/>
              </a:ext>
            </a:extLst>
          </p:cNvPr>
          <p:cNvSpPr>
            <a:spLocks noGrp="1"/>
          </p:cNvSpPr>
          <p:nvPr>
            <p:ph type="pic" sz="quarter" idx="12"/>
          </p:nvPr>
        </p:nvSpPr>
        <p:spPr>
          <a:xfrm>
            <a:off x="4652964" y="1"/>
            <a:ext cx="4050505" cy="6273799"/>
          </a:xfrm>
          <a:prstGeom prst="round2SameRect">
            <a:avLst>
              <a:gd name="adj1" fmla="val 0"/>
              <a:gd name="adj2" fmla="val 9001"/>
            </a:avLst>
          </a:prstGeom>
        </p:spPr>
        <p:txBody>
          <a:bodyPr/>
          <a:lstStyle/>
          <a:p>
            <a:endParaRPr lang="ru-RU"/>
          </a:p>
        </p:txBody>
      </p:sp>
      <p:sp>
        <p:nvSpPr>
          <p:cNvPr id="24" name="Subtitle Placeholder">
            <a:extLst>
              <a:ext uri="{FF2B5EF4-FFF2-40B4-BE49-F238E27FC236}">
                <a16:creationId xmlns:a16="http://schemas.microsoft.com/office/drawing/2014/main" id="{99F6D80E-AC64-24F4-6D2C-93A2540EC55A}"/>
              </a:ext>
            </a:extLst>
          </p:cNvPr>
          <p:cNvSpPr>
            <a:spLocks noGrp="1"/>
          </p:cNvSpPr>
          <p:nvPr>
            <p:ph type="body" idx="26" hasCustomPrompt="1"/>
            <p:custDataLst>
              <p:tags r:id="rId3"/>
            </p:custDataLst>
          </p:nvPr>
        </p:nvSpPr>
        <p:spPr>
          <a:xfrm>
            <a:off x="444219" y="3386773"/>
            <a:ext cx="4046819" cy="521645"/>
          </a:xfrm>
        </p:spPr>
        <p:txBody>
          <a:bodyPr wrap="square" lIns="0" tIns="216000" rIns="216000" bIns="72000" anchor="t" anchorCtr="0">
            <a:spAutoFit/>
          </a:bodyPr>
          <a:lstStyle>
            <a:lvl1pPr marL="0" indent="0" algn="l">
              <a:spcBef>
                <a:spcPts val="450"/>
              </a:spcBef>
              <a:buNone/>
              <a:defRPr sz="1500" strike="noStrike"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5" name="Text Placeholder 1">
            <a:extLst>
              <a:ext uri="{FF2B5EF4-FFF2-40B4-BE49-F238E27FC236}">
                <a16:creationId xmlns:a16="http://schemas.microsoft.com/office/drawing/2014/main" id="{D061B049-C148-6A93-50DA-BF08383D2E9D}"/>
              </a:ext>
            </a:extLst>
          </p:cNvPr>
          <p:cNvSpPr>
            <a:spLocks noGrp="1"/>
          </p:cNvSpPr>
          <p:nvPr>
            <p:ph type="body" idx="24" hasCustomPrompt="1"/>
            <p:custDataLst>
              <p:tags r:id="rId4"/>
            </p:custDataLst>
          </p:nvPr>
        </p:nvSpPr>
        <p:spPr>
          <a:xfrm>
            <a:off x="444219" y="3981552"/>
            <a:ext cx="4046819" cy="2294882"/>
          </a:xfrm>
        </p:spPr>
        <p:txBody>
          <a:bodyPr lIns="0" tIns="144000" rIns="216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ru-RU" dirty="0"/>
            </a:br>
            <a:br>
              <a:rPr lang="ru-RU" dirty="0"/>
            </a:br>
            <a:endParaRPr lang="en-US" dirty="0"/>
          </a:p>
        </p:txBody>
      </p:sp>
      <p:cxnSp>
        <p:nvCxnSpPr>
          <p:cNvPr id="26" name="Straight Connector">
            <a:extLst>
              <a:ext uri="{FF2B5EF4-FFF2-40B4-BE49-F238E27FC236}">
                <a16:creationId xmlns:a16="http://schemas.microsoft.com/office/drawing/2014/main" id="{1C8CEB2B-733D-E677-EA35-EDB973B48694}"/>
              </a:ext>
            </a:extLst>
          </p:cNvPr>
          <p:cNvCxnSpPr>
            <a:cxnSpLocks/>
          </p:cNvCxnSpPr>
          <p:nvPr userDrawn="1"/>
        </p:nvCxnSpPr>
        <p:spPr>
          <a:xfrm>
            <a:off x="443738" y="3985362"/>
            <a:ext cx="3885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2" name="Free Badge"/>
          <p:cNvPicPr>
            <a:picLocks noChangeAspect="1"/>
          </p:cNvPicPr>
          <p:nvPr userDrawn="1"/>
        </p:nvPicPr>
        <p:blipFill>
          <a:blip r:embed="rId8"/>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69185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bandeau + titre + tex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98799" y="3271097"/>
            <a:ext cx="5825067" cy="3176833"/>
          </a:xfrm>
        </p:spPr>
        <p:txBody>
          <a:bodyPr>
            <a:normAutofit/>
          </a:bodyPr>
          <a:lstStyle>
            <a:lvl1pPr marL="0" indent="0">
              <a:lnSpc>
                <a:spcPct val="100000"/>
              </a:lnSpc>
              <a:spcBef>
                <a:spcPts val="0"/>
              </a:spcBef>
              <a:buFontTx/>
              <a:buNone/>
              <a:defRPr sz="1000">
                <a:latin typeface="Poppins" panose="00000500000000000000" pitchFamily="2" charset="0"/>
                <a:cs typeface="Poppins" panose="00000500000000000000" pitchFamily="2" charset="0"/>
              </a:defRPr>
            </a:lvl1pPr>
          </a:lstStyle>
          <a:p>
            <a:pPr lvl="0"/>
            <a:r>
              <a:rPr lang="fr-FR" dirty="0"/>
              <a:t>Modifiez les styles du texte du masque</a:t>
            </a:r>
          </a:p>
        </p:txBody>
      </p:sp>
      <p:cxnSp>
        <p:nvCxnSpPr>
          <p:cNvPr id="8" name="Connecteur droit 7"/>
          <p:cNvCxnSpPr/>
          <p:nvPr userDrawn="1"/>
        </p:nvCxnSpPr>
        <p:spPr>
          <a:xfrm>
            <a:off x="2846895" y="3271098"/>
            <a:ext cx="1813" cy="3191248"/>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sp>
        <p:nvSpPr>
          <p:cNvPr id="10" name="Espace réservé pour une image  9"/>
          <p:cNvSpPr>
            <a:spLocks noGrp="1"/>
          </p:cNvSpPr>
          <p:nvPr>
            <p:ph type="pic" sz="quarter" idx="10"/>
          </p:nvPr>
        </p:nvSpPr>
        <p:spPr>
          <a:xfrm>
            <a:off x="0" y="0"/>
            <a:ext cx="9144000" cy="2880000"/>
          </a:xfrm>
        </p:spPr>
        <p:txBody>
          <a:bodyPr/>
          <a:lstStyle/>
          <a:p>
            <a:endParaRPr lang="fr-FR" dirty="0"/>
          </a:p>
        </p:txBody>
      </p:sp>
      <p:sp>
        <p:nvSpPr>
          <p:cNvPr id="14" name="Espace réservé du texte 13"/>
          <p:cNvSpPr>
            <a:spLocks noGrp="1"/>
          </p:cNvSpPr>
          <p:nvPr>
            <p:ph type="body" sz="quarter" idx="11" hasCustomPrompt="1"/>
          </p:nvPr>
        </p:nvSpPr>
        <p:spPr>
          <a:xfrm>
            <a:off x="0" y="4180922"/>
            <a:ext cx="2846895" cy="1371600"/>
          </a:xfrm>
        </p:spPr>
        <p:txBody>
          <a:bodyPr>
            <a:noAutofit/>
          </a:bodyPr>
          <a:lstStyle>
            <a:lvl1pPr marL="0" indent="0" algn="ctr">
              <a:buFontTx/>
              <a:buNone/>
              <a:defRPr sz="2000" b="0" cap="all" baseline="0">
                <a:solidFill>
                  <a:srgbClr val="002060"/>
                </a:solidFill>
                <a:latin typeface="Poppins" panose="00000500000000000000" pitchFamily="2" charset="0"/>
                <a:cs typeface="Poppins" panose="00000500000000000000" pitchFamily="2" charset="0"/>
              </a:defRPr>
            </a:lvl1pPr>
          </a:lstStyle>
          <a:p>
            <a:pPr lvl="0"/>
            <a:r>
              <a:rPr lang="fr-FR" dirty="0"/>
              <a:t>MODIFIEZ LES STYLES DU TEXTE DU MASQUE</a:t>
            </a:r>
          </a:p>
        </p:txBody>
      </p:sp>
      <p:sp>
        <p:nvSpPr>
          <p:cNvPr id="6" name="Slide Number Placeholder 5"/>
          <p:cNvSpPr>
            <a:spLocks noGrp="1"/>
          </p:cNvSpPr>
          <p:nvPr>
            <p:ph type="sldNum" sz="quarter" idx="4"/>
          </p:nvPr>
        </p:nvSpPr>
        <p:spPr>
          <a:xfrm>
            <a:off x="8596991" y="6486978"/>
            <a:ext cx="506185" cy="365125"/>
          </a:xfrm>
          <a:prstGeom prst="rect">
            <a:avLst/>
          </a:prstGeom>
        </p:spPr>
        <p:txBody>
          <a:bodyPr vert="horz" lIns="91440" tIns="45720" rIns="91440" bIns="45720" rtlCol="0" anchor="ctr"/>
          <a:lstStyle>
            <a:lvl1pPr algn="r">
              <a:defRPr sz="1000">
                <a:solidFill>
                  <a:srgbClr val="002E57"/>
                </a:solidFill>
                <a:latin typeface="Poppins" panose="00000500000000000000" pitchFamily="2" charset="0"/>
                <a:cs typeface="Poppins" panose="00000500000000000000" pitchFamily="2" charset="0"/>
              </a:defRPr>
            </a:lvl1pPr>
          </a:lstStyle>
          <a:p>
            <a:fld id="{6EBAE6F3-A28F-4E1C-9C92-DDF7F51AED62}" type="slidenum">
              <a:rPr lang="fr-FR" smtClean="0"/>
              <a:pPr/>
              <a:t>‹N°›</a:t>
            </a:fld>
            <a:endParaRPr lang="fr-FR" dirty="0"/>
          </a:p>
        </p:txBody>
      </p:sp>
    </p:spTree>
    <p:extLst>
      <p:ext uri="{BB962C8B-B14F-4D97-AF65-F5344CB8AC3E}">
        <p14:creationId xmlns:p14="http://schemas.microsoft.com/office/powerpoint/2010/main" val="2422099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Text Box T20V2">
    <p:bg>
      <p:bgPr>
        <a:solidFill>
          <a:schemeClr val="accent6"/>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92143EB-D278-C5C6-05D2-A56B3061D5CD}"/>
              </a:ext>
            </a:extLst>
          </p:cNvPr>
          <p:cNvSpPr/>
          <p:nvPr userDrawn="1"/>
        </p:nvSpPr>
        <p:spPr>
          <a:xfrm>
            <a:off x="7118025" y="4164791"/>
            <a:ext cx="2025976" cy="2693211"/>
          </a:xfrm>
          <a:custGeom>
            <a:avLst/>
            <a:gdLst>
              <a:gd name="connsiteX0" fmla="*/ 2109010 w 2701301"/>
              <a:gd name="connsiteY0" fmla="*/ 0 h 2693211"/>
              <a:gd name="connsiteX1" fmla="*/ 2534049 w 2701301"/>
              <a:gd name="connsiteY1" fmla="*/ 42848 h 2693211"/>
              <a:gd name="connsiteX2" fmla="*/ 2701301 w 2701301"/>
              <a:gd name="connsiteY2" fmla="*/ 85853 h 2693211"/>
              <a:gd name="connsiteX3" fmla="*/ 2701301 w 2701301"/>
              <a:gd name="connsiteY3" fmla="*/ 904794 h 2693211"/>
              <a:gd name="connsiteX4" fmla="*/ 2631854 w 2701301"/>
              <a:gd name="connsiteY4" fmla="*/ 871340 h 2693211"/>
              <a:gd name="connsiteX5" fmla="*/ 2109009 w 2701301"/>
              <a:gd name="connsiteY5" fmla="*/ 765782 h 2693211"/>
              <a:gd name="connsiteX6" fmla="*/ 765781 w 2701301"/>
              <a:gd name="connsiteY6" fmla="*/ 2109010 h 2693211"/>
              <a:gd name="connsiteX7" fmla="*/ 871339 w 2701301"/>
              <a:gd name="connsiteY7" fmla="*/ 2631855 h 2693211"/>
              <a:gd name="connsiteX8" fmla="*/ 900895 w 2701301"/>
              <a:gd name="connsiteY8" fmla="*/ 2693211 h 2693211"/>
              <a:gd name="connsiteX9" fmla="*/ 83772 w 2701301"/>
              <a:gd name="connsiteY9" fmla="*/ 2693211 h 2693211"/>
              <a:gd name="connsiteX10" fmla="*/ 42848 w 2701301"/>
              <a:gd name="connsiteY10" fmla="*/ 2534049 h 2693211"/>
              <a:gd name="connsiteX11" fmla="*/ 0 w 2701301"/>
              <a:gd name="connsiteY11" fmla="*/ 2109010 h 2693211"/>
              <a:gd name="connsiteX12" fmla="*/ 2109010 w 2701301"/>
              <a:gd name="connsiteY12" fmla="*/ 0 h 269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301" h="2693211">
                <a:moveTo>
                  <a:pt x="2109010" y="0"/>
                </a:moveTo>
                <a:cubicBezTo>
                  <a:pt x="2254607" y="0"/>
                  <a:pt x="2396758" y="14754"/>
                  <a:pt x="2534049" y="42848"/>
                </a:cubicBezTo>
                <a:lnTo>
                  <a:pt x="2701301" y="85853"/>
                </a:lnTo>
                <a:lnTo>
                  <a:pt x="2701301" y="904794"/>
                </a:lnTo>
                <a:lnTo>
                  <a:pt x="2631854" y="871340"/>
                </a:lnTo>
                <a:cubicBezTo>
                  <a:pt x="2471152" y="803369"/>
                  <a:pt x="2294470" y="765782"/>
                  <a:pt x="2109009" y="765782"/>
                </a:cubicBezTo>
                <a:cubicBezTo>
                  <a:pt x="1367165" y="765782"/>
                  <a:pt x="765781" y="1367166"/>
                  <a:pt x="765781" y="2109010"/>
                </a:cubicBezTo>
                <a:cubicBezTo>
                  <a:pt x="765781" y="2294471"/>
                  <a:pt x="803368" y="2471153"/>
                  <a:pt x="871339" y="2631855"/>
                </a:cubicBezTo>
                <a:lnTo>
                  <a:pt x="900895" y="2693211"/>
                </a:lnTo>
                <a:lnTo>
                  <a:pt x="83772" y="2693211"/>
                </a:lnTo>
                <a:lnTo>
                  <a:pt x="42848" y="2534049"/>
                </a:lnTo>
                <a:cubicBezTo>
                  <a:pt x="14754" y="2396758"/>
                  <a:pt x="0" y="2254607"/>
                  <a:pt x="0" y="2109010"/>
                </a:cubicBezTo>
                <a:cubicBezTo>
                  <a:pt x="0" y="944236"/>
                  <a:pt x="944236" y="0"/>
                  <a:pt x="210901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14" name="Rectangle 13">
            <a:extLst>
              <a:ext uri="{FF2B5EF4-FFF2-40B4-BE49-F238E27FC236}">
                <a16:creationId xmlns:a16="http://schemas.microsoft.com/office/drawing/2014/main" id="{3BCB1DD3-4E9D-8D8E-5FF8-A478D182E4D5}"/>
              </a:ext>
            </a:extLst>
          </p:cNvPr>
          <p:cNvSpPr/>
          <p:nvPr userDrawn="1"/>
        </p:nvSpPr>
        <p:spPr>
          <a:xfrm>
            <a:off x="481" y="3386772"/>
            <a:ext cx="4490557" cy="3471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4219" y="3386773"/>
            <a:ext cx="4046819" cy="521645"/>
          </a:xfrm>
        </p:spPr>
        <p:txBody>
          <a:bodyPr wrap="square" lIns="0" tIns="216000" rIns="21600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35437"/>
            <a:ext cx="4046819" cy="1883593"/>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hasCustomPrompt="1"/>
            <p:custDataLst>
              <p:tags r:id="rId3"/>
            </p:custDataLst>
          </p:nvPr>
        </p:nvSpPr>
        <p:spPr>
          <a:xfrm>
            <a:off x="444219" y="3981552"/>
            <a:ext cx="4046819" cy="2294882"/>
          </a:xfrm>
        </p:spPr>
        <p:txBody>
          <a:bodyPr lIns="0" tIns="144000" rIns="216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ru-RU" dirty="0"/>
            </a:br>
            <a:br>
              <a:rPr lang="ru-RU" dirty="0"/>
            </a:br>
            <a:endParaRPr lang="en-US" dirty="0"/>
          </a:p>
        </p:txBody>
      </p:sp>
      <p:cxnSp>
        <p:nvCxnSpPr>
          <p:cNvPr id="12" name="Straight Connector">
            <a:extLst>
              <a:ext uri="{FF2B5EF4-FFF2-40B4-BE49-F238E27FC236}">
                <a16:creationId xmlns:a16="http://schemas.microsoft.com/office/drawing/2014/main" id="{D1777AAF-73CE-C1C1-7928-7FBDA3E7B8AC}"/>
              </a:ext>
            </a:extLst>
          </p:cNvPr>
          <p:cNvCxnSpPr>
            <a:cxnSpLocks/>
          </p:cNvCxnSpPr>
          <p:nvPr userDrawn="1"/>
        </p:nvCxnSpPr>
        <p:spPr>
          <a:xfrm>
            <a:off x="443738" y="3985362"/>
            <a:ext cx="3885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2" name="Graphic" descr="Портфель со сплошной заливкой">
            <a:extLst>
              <a:ext uri="{FF2B5EF4-FFF2-40B4-BE49-F238E27FC236}">
                <a16:creationId xmlns:a16="http://schemas.microsoft.com/office/drawing/2014/main" id="{ED212FCF-C631-863D-054D-7E79546BBC9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15746" y="480357"/>
            <a:ext cx="270000" cy="360000"/>
          </a:xfrm>
          <a:prstGeom prst="rect">
            <a:avLst/>
          </a:prstGeom>
        </p:spPr>
      </p:pic>
      <p:sp>
        <p:nvSpPr>
          <p:cNvPr id="3" name="Picture Placeholder 19">
            <a:extLst>
              <a:ext uri="{FF2B5EF4-FFF2-40B4-BE49-F238E27FC236}">
                <a16:creationId xmlns:a16="http://schemas.microsoft.com/office/drawing/2014/main" id="{E8B634EE-36E3-DBCC-6013-189D5761B7DC}"/>
              </a:ext>
            </a:extLst>
          </p:cNvPr>
          <p:cNvSpPr>
            <a:spLocks noGrp="1"/>
          </p:cNvSpPr>
          <p:nvPr>
            <p:ph type="pic" sz="quarter" idx="12"/>
          </p:nvPr>
        </p:nvSpPr>
        <p:spPr>
          <a:xfrm>
            <a:off x="4652964" y="1"/>
            <a:ext cx="4050505" cy="6273799"/>
          </a:xfrm>
          <a:prstGeom prst="round2SameRect">
            <a:avLst>
              <a:gd name="adj1" fmla="val 0"/>
              <a:gd name="adj2" fmla="val 9001"/>
            </a:avLst>
          </a:prstGeom>
        </p:spPr>
        <p:txBody>
          <a:bodyPr/>
          <a:lstStyle/>
          <a:p>
            <a:endParaRPr lang="ru-RU"/>
          </a:p>
        </p:txBody>
      </p:sp>
      <p:pic>
        <p:nvPicPr>
          <p:cNvPr id="9" name="Free Badge"/>
          <p:cNvPicPr>
            <a:picLocks noChangeAspect="1"/>
          </p:cNvPicPr>
          <p:nvPr userDrawn="1"/>
        </p:nvPicPr>
        <p:blipFill>
          <a:blip r:embed="rId8"/>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1371401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Text Box T20V3">
    <p:bg>
      <p:bgPr>
        <a:solidFill>
          <a:schemeClr val="accent6"/>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6FB9293-E1F8-8E71-C731-C33262080C49}"/>
              </a:ext>
            </a:extLst>
          </p:cNvPr>
          <p:cNvSpPr/>
          <p:nvPr userDrawn="1"/>
        </p:nvSpPr>
        <p:spPr>
          <a:xfrm>
            <a:off x="0" y="0"/>
            <a:ext cx="4060224" cy="5371380"/>
          </a:xfrm>
          <a:custGeom>
            <a:avLst/>
            <a:gdLst>
              <a:gd name="connsiteX0" fmla="*/ 3421546 w 5413632"/>
              <a:gd name="connsiteY0" fmla="*/ 0 h 5371380"/>
              <a:gd name="connsiteX1" fmla="*/ 5051386 w 5413632"/>
              <a:gd name="connsiteY1" fmla="*/ 0 h 5371380"/>
              <a:gd name="connsiteX2" fmla="*/ 5118144 w 5413632"/>
              <a:gd name="connsiteY2" fmla="*/ 147666 h 5371380"/>
              <a:gd name="connsiteX3" fmla="*/ 5413632 w 5413632"/>
              <a:gd name="connsiteY3" fmla="*/ 1611270 h 5371380"/>
              <a:gd name="connsiteX4" fmla="*/ 1653522 w 5413632"/>
              <a:gd name="connsiteY4" fmla="*/ 5371380 h 5371380"/>
              <a:gd name="connsiteX5" fmla="*/ 23359 w 5413632"/>
              <a:gd name="connsiteY5" fmla="*/ 5000592 h 5371380"/>
              <a:gd name="connsiteX6" fmla="*/ 0 w 5413632"/>
              <a:gd name="connsiteY6" fmla="*/ 4988629 h 5371380"/>
              <a:gd name="connsiteX7" fmla="*/ 0 w 5413632"/>
              <a:gd name="connsiteY7" fmla="*/ 3340893 h 5371380"/>
              <a:gd name="connsiteX8" fmla="*/ 130198 w 5413632"/>
              <a:gd name="connsiteY8" fmla="*/ 3459225 h 5371380"/>
              <a:gd name="connsiteX9" fmla="*/ 1653522 w 5413632"/>
              <a:gd name="connsiteY9" fmla="*/ 4006084 h 5371380"/>
              <a:gd name="connsiteX10" fmla="*/ 4048336 w 5413632"/>
              <a:gd name="connsiteY10" fmla="*/ 1611270 h 5371380"/>
              <a:gd name="connsiteX11" fmla="*/ 3501477 w 5413632"/>
              <a:gd name="connsiteY11" fmla="*/ 8794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3632" h="5371380">
                <a:moveTo>
                  <a:pt x="3421546" y="0"/>
                </a:moveTo>
                <a:lnTo>
                  <a:pt x="5051386" y="0"/>
                </a:lnTo>
                <a:lnTo>
                  <a:pt x="5118144" y="147666"/>
                </a:lnTo>
                <a:cubicBezTo>
                  <a:pt x="5308416" y="597519"/>
                  <a:pt x="5413632" y="1092107"/>
                  <a:pt x="5413632" y="1611270"/>
                </a:cubicBezTo>
                <a:cubicBezTo>
                  <a:pt x="5413632" y="3687921"/>
                  <a:pt x="3730173" y="5371380"/>
                  <a:pt x="1653522" y="5371380"/>
                </a:cubicBezTo>
                <a:cubicBezTo>
                  <a:pt x="1069464" y="5371380"/>
                  <a:pt x="516508" y="5238216"/>
                  <a:pt x="23359" y="5000592"/>
                </a:cubicBezTo>
                <a:lnTo>
                  <a:pt x="0" y="4988629"/>
                </a:lnTo>
                <a:lnTo>
                  <a:pt x="0" y="3340893"/>
                </a:lnTo>
                <a:lnTo>
                  <a:pt x="130198" y="3459225"/>
                </a:lnTo>
                <a:cubicBezTo>
                  <a:pt x="544163" y="3800859"/>
                  <a:pt x="1074876" y="4006084"/>
                  <a:pt x="1653522" y="4006084"/>
                </a:cubicBezTo>
                <a:cubicBezTo>
                  <a:pt x="2976141" y="4006084"/>
                  <a:pt x="4048336" y="2933889"/>
                  <a:pt x="4048336" y="1611270"/>
                </a:cubicBezTo>
                <a:cubicBezTo>
                  <a:pt x="4048336" y="1032624"/>
                  <a:pt x="3843111" y="501911"/>
                  <a:pt x="3501477" y="8794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sp>
        <p:nvSpPr>
          <p:cNvPr id="14" name="Rectangle 13">
            <a:extLst>
              <a:ext uri="{FF2B5EF4-FFF2-40B4-BE49-F238E27FC236}">
                <a16:creationId xmlns:a16="http://schemas.microsoft.com/office/drawing/2014/main" id="{3BCB1DD3-4E9D-8D8E-5FF8-A478D182E4D5}"/>
              </a:ext>
            </a:extLst>
          </p:cNvPr>
          <p:cNvSpPr/>
          <p:nvPr userDrawn="1"/>
        </p:nvSpPr>
        <p:spPr>
          <a:xfrm>
            <a:off x="4652963" y="3386772"/>
            <a:ext cx="4490557" cy="3471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653444" y="3386773"/>
            <a:ext cx="4046819" cy="521645"/>
          </a:xfrm>
        </p:spPr>
        <p:txBody>
          <a:bodyPr wrap="square" lIns="21600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652963" y="1335437"/>
            <a:ext cx="4046819" cy="1883593"/>
          </a:xfrm>
          <a:prstGeom prst="rect">
            <a:avLst/>
          </a:prstGeom>
        </p:spPr>
        <p:txBody>
          <a:bodyPr vert="horz" wrap="square" lIns="21600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hasCustomPrompt="1"/>
            <p:custDataLst>
              <p:tags r:id="rId3"/>
            </p:custDataLst>
          </p:nvPr>
        </p:nvSpPr>
        <p:spPr>
          <a:xfrm>
            <a:off x="4653444" y="3981552"/>
            <a:ext cx="4046819" cy="2294882"/>
          </a:xfrm>
        </p:spPr>
        <p:txBody>
          <a:bodyPr lIns="216000" tIns="144000" rIns="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ru-RU" dirty="0"/>
            </a:br>
            <a:br>
              <a:rPr lang="ru-RU" dirty="0"/>
            </a:br>
            <a:endParaRPr lang="en-US" dirty="0"/>
          </a:p>
        </p:txBody>
      </p:sp>
      <p:cxnSp>
        <p:nvCxnSpPr>
          <p:cNvPr id="12" name="Straight Connector">
            <a:extLst>
              <a:ext uri="{FF2B5EF4-FFF2-40B4-BE49-F238E27FC236}">
                <a16:creationId xmlns:a16="http://schemas.microsoft.com/office/drawing/2014/main" id="{D1777AAF-73CE-C1C1-7928-7FBDA3E7B8AC}"/>
              </a:ext>
            </a:extLst>
          </p:cNvPr>
          <p:cNvCxnSpPr>
            <a:cxnSpLocks/>
          </p:cNvCxnSpPr>
          <p:nvPr userDrawn="1"/>
        </p:nvCxnSpPr>
        <p:spPr>
          <a:xfrm>
            <a:off x="4814963" y="3985362"/>
            <a:ext cx="3885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2" name="Graphic" descr="Портфель со сплошной заливкой">
            <a:extLst>
              <a:ext uri="{FF2B5EF4-FFF2-40B4-BE49-F238E27FC236}">
                <a16:creationId xmlns:a16="http://schemas.microsoft.com/office/drawing/2014/main" id="{ED212FCF-C631-863D-054D-7E79546BBC9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15746" y="480357"/>
            <a:ext cx="270000" cy="360000"/>
          </a:xfrm>
          <a:prstGeom prst="rect">
            <a:avLst/>
          </a:prstGeom>
        </p:spPr>
      </p:pic>
      <p:sp>
        <p:nvSpPr>
          <p:cNvPr id="6" name="Picture Placeholder 19">
            <a:extLst>
              <a:ext uri="{FF2B5EF4-FFF2-40B4-BE49-F238E27FC236}">
                <a16:creationId xmlns:a16="http://schemas.microsoft.com/office/drawing/2014/main" id="{659061C0-FADB-8B8B-8469-188444F94004}"/>
              </a:ext>
            </a:extLst>
          </p:cNvPr>
          <p:cNvSpPr>
            <a:spLocks noGrp="1"/>
          </p:cNvSpPr>
          <p:nvPr>
            <p:ph type="pic" sz="quarter" idx="12"/>
          </p:nvPr>
        </p:nvSpPr>
        <p:spPr>
          <a:xfrm>
            <a:off x="440053" y="1304925"/>
            <a:ext cx="4050505" cy="5553075"/>
          </a:xfrm>
          <a:prstGeom prst="round2SameRect">
            <a:avLst>
              <a:gd name="adj1" fmla="val 11453"/>
              <a:gd name="adj2" fmla="val 0"/>
            </a:avLst>
          </a:prstGeom>
        </p:spPr>
        <p:txBody>
          <a:bodyPr/>
          <a:lstStyle/>
          <a:p>
            <a:endParaRPr lang="ru-RU"/>
          </a:p>
        </p:txBody>
      </p:sp>
      <p:pic>
        <p:nvPicPr>
          <p:cNvPr id="3" name="Free Badge"/>
          <p:cNvPicPr>
            <a:picLocks noChangeAspect="1"/>
          </p:cNvPicPr>
          <p:nvPr userDrawn="1"/>
        </p:nvPicPr>
        <p:blipFill>
          <a:blip r:embed="rId8"/>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1835520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Text Box T20V4">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5B0940B-228F-F49A-EE37-2ADAF3C8A17C}"/>
              </a:ext>
            </a:extLst>
          </p:cNvPr>
          <p:cNvSpPr/>
          <p:nvPr userDrawn="1"/>
        </p:nvSpPr>
        <p:spPr>
          <a:xfrm>
            <a:off x="0" y="0"/>
            <a:ext cx="4060224" cy="5371380"/>
          </a:xfrm>
          <a:custGeom>
            <a:avLst/>
            <a:gdLst>
              <a:gd name="connsiteX0" fmla="*/ 3421546 w 5413632"/>
              <a:gd name="connsiteY0" fmla="*/ 0 h 5371380"/>
              <a:gd name="connsiteX1" fmla="*/ 5051386 w 5413632"/>
              <a:gd name="connsiteY1" fmla="*/ 0 h 5371380"/>
              <a:gd name="connsiteX2" fmla="*/ 5118144 w 5413632"/>
              <a:gd name="connsiteY2" fmla="*/ 147666 h 5371380"/>
              <a:gd name="connsiteX3" fmla="*/ 5413632 w 5413632"/>
              <a:gd name="connsiteY3" fmla="*/ 1611270 h 5371380"/>
              <a:gd name="connsiteX4" fmla="*/ 1653522 w 5413632"/>
              <a:gd name="connsiteY4" fmla="*/ 5371380 h 5371380"/>
              <a:gd name="connsiteX5" fmla="*/ 23359 w 5413632"/>
              <a:gd name="connsiteY5" fmla="*/ 5000592 h 5371380"/>
              <a:gd name="connsiteX6" fmla="*/ 0 w 5413632"/>
              <a:gd name="connsiteY6" fmla="*/ 4988629 h 5371380"/>
              <a:gd name="connsiteX7" fmla="*/ 0 w 5413632"/>
              <a:gd name="connsiteY7" fmla="*/ 3340893 h 5371380"/>
              <a:gd name="connsiteX8" fmla="*/ 130198 w 5413632"/>
              <a:gd name="connsiteY8" fmla="*/ 3459225 h 5371380"/>
              <a:gd name="connsiteX9" fmla="*/ 1653522 w 5413632"/>
              <a:gd name="connsiteY9" fmla="*/ 4006084 h 5371380"/>
              <a:gd name="connsiteX10" fmla="*/ 4048336 w 5413632"/>
              <a:gd name="connsiteY10" fmla="*/ 1611270 h 5371380"/>
              <a:gd name="connsiteX11" fmla="*/ 3501477 w 5413632"/>
              <a:gd name="connsiteY11" fmla="*/ 8794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3632" h="5371380">
                <a:moveTo>
                  <a:pt x="3421546" y="0"/>
                </a:moveTo>
                <a:lnTo>
                  <a:pt x="5051386" y="0"/>
                </a:lnTo>
                <a:lnTo>
                  <a:pt x="5118144" y="147666"/>
                </a:lnTo>
                <a:cubicBezTo>
                  <a:pt x="5308416" y="597519"/>
                  <a:pt x="5413632" y="1092107"/>
                  <a:pt x="5413632" y="1611270"/>
                </a:cubicBezTo>
                <a:cubicBezTo>
                  <a:pt x="5413632" y="3687921"/>
                  <a:pt x="3730173" y="5371380"/>
                  <a:pt x="1653522" y="5371380"/>
                </a:cubicBezTo>
                <a:cubicBezTo>
                  <a:pt x="1069464" y="5371380"/>
                  <a:pt x="516508" y="5238216"/>
                  <a:pt x="23359" y="5000592"/>
                </a:cubicBezTo>
                <a:lnTo>
                  <a:pt x="0" y="4988629"/>
                </a:lnTo>
                <a:lnTo>
                  <a:pt x="0" y="3340893"/>
                </a:lnTo>
                <a:lnTo>
                  <a:pt x="130198" y="3459225"/>
                </a:lnTo>
                <a:cubicBezTo>
                  <a:pt x="544163" y="3800859"/>
                  <a:pt x="1074876" y="4006084"/>
                  <a:pt x="1653522" y="4006084"/>
                </a:cubicBezTo>
                <a:cubicBezTo>
                  <a:pt x="2976141" y="4006084"/>
                  <a:pt x="4048336" y="2933889"/>
                  <a:pt x="4048336" y="1611270"/>
                </a:cubicBezTo>
                <a:cubicBezTo>
                  <a:pt x="4048336" y="1032624"/>
                  <a:pt x="3843111" y="501911"/>
                  <a:pt x="3501477" y="8794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653444" y="3386773"/>
            <a:ext cx="4046819" cy="521645"/>
          </a:xfrm>
        </p:spPr>
        <p:txBody>
          <a:bodyPr wrap="square" lIns="21600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652963" y="1335437"/>
            <a:ext cx="4046819" cy="1883593"/>
          </a:xfrm>
          <a:prstGeom prst="rect">
            <a:avLst/>
          </a:prstGeom>
        </p:spPr>
        <p:txBody>
          <a:bodyPr vert="horz" wrap="square" lIns="21600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hasCustomPrompt="1"/>
            <p:custDataLst>
              <p:tags r:id="rId3"/>
            </p:custDataLst>
          </p:nvPr>
        </p:nvSpPr>
        <p:spPr>
          <a:xfrm>
            <a:off x="4653444" y="3981552"/>
            <a:ext cx="4046819" cy="2294882"/>
          </a:xfrm>
        </p:spPr>
        <p:txBody>
          <a:bodyPr lIns="216000" tIns="144000" rIns="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ru-RU" dirty="0"/>
            </a:br>
            <a:br>
              <a:rPr lang="ru-RU" dirty="0"/>
            </a:br>
            <a:endParaRPr lang="en-US"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1" name="Picture Placeholder 19">
            <a:extLst>
              <a:ext uri="{FF2B5EF4-FFF2-40B4-BE49-F238E27FC236}">
                <a16:creationId xmlns:a16="http://schemas.microsoft.com/office/drawing/2014/main" id="{3D079C1F-CAA3-F061-4AE8-BF8F8299F0AA}"/>
              </a:ext>
            </a:extLst>
          </p:cNvPr>
          <p:cNvSpPr>
            <a:spLocks noGrp="1"/>
          </p:cNvSpPr>
          <p:nvPr>
            <p:ph type="pic" sz="quarter" idx="12"/>
          </p:nvPr>
        </p:nvSpPr>
        <p:spPr>
          <a:xfrm>
            <a:off x="440053" y="1304925"/>
            <a:ext cx="4050505" cy="5553075"/>
          </a:xfrm>
          <a:prstGeom prst="round2SameRect">
            <a:avLst>
              <a:gd name="adj1" fmla="val 11453"/>
              <a:gd name="adj2" fmla="val 0"/>
            </a:avLst>
          </a:prstGeom>
        </p:spPr>
        <p:txBody>
          <a:bodyPr/>
          <a:lstStyle/>
          <a:p>
            <a:endParaRPr lang="ru-RU"/>
          </a:p>
        </p:txBody>
      </p:sp>
      <p:pic>
        <p:nvPicPr>
          <p:cNvPr id="2" name="Graphic" descr="Портфель со сплошной заливкой">
            <a:extLst>
              <a:ext uri="{FF2B5EF4-FFF2-40B4-BE49-F238E27FC236}">
                <a16:creationId xmlns:a16="http://schemas.microsoft.com/office/drawing/2014/main" id="{ED212FCF-C631-863D-054D-7E79546BBC9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15746" y="480357"/>
            <a:ext cx="270000" cy="360000"/>
          </a:xfrm>
          <a:prstGeom prst="rect">
            <a:avLst/>
          </a:prstGeom>
        </p:spPr>
      </p:pic>
      <p:cxnSp>
        <p:nvCxnSpPr>
          <p:cNvPr id="6" name="Straight Connector">
            <a:extLst>
              <a:ext uri="{FF2B5EF4-FFF2-40B4-BE49-F238E27FC236}">
                <a16:creationId xmlns:a16="http://schemas.microsoft.com/office/drawing/2014/main" id="{9A0E6AB1-F354-2FD0-7FF2-68DC2E37EAE8}"/>
              </a:ext>
            </a:extLst>
          </p:cNvPr>
          <p:cNvCxnSpPr>
            <a:cxnSpLocks/>
          </p:cNvCxnSpPr>
          <p:nvPr userDrawn="1"/>
        </p:nvCxnSpPr>
        <p:spPr>
          <a:xfrm>
            <a:off x="4814963" y="3985362"/>
            <a:ext cx="3885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3" name="Free Badge"/>
          <p:cNvPicPr>
            <a:picLocks noChangeAspect="1"/>
          </p:cNvPicPr>
          <p:nvPr userDrawn="1"/>
        </p:nvPicPr>
        <p:blipFill>
          <a:blip r:embed="rId8"/>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772278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Text Boxes T21V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232E94-DFCA-F9A6-BB11-601A6013CD28}"/>
              </a:ext>
            </a:extLst>
          </p:cNvPr>
          <p:cNvSpPr/>
          <p:nvPr userDrawn="1"/>
        </p:nvSpPr>
        <p:spPr>
          <a:xfrm>
            <a:off x="0" y="3017580"/>
            <a:ext cx="4491038" cy="38404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5746" y="480357"/>
            <a:ext cx="270000" cy="360000"/>
          </a:xfrm>
          <a:prstGeom prst="rect">
            <a:avLst/>
          </a:prstGeom>
        </p:spPr>
      </p:pic>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4219" y="3017580"/>
            <a:ext cx="4046819" cy="907200"/>
          </a:xfrm>
        </p:spPr>
        <p:txBody>
          <a:bodyPr wrap="square" lIns="0" tIns="216000" rIns="216000" bIns="72000" anchor="b" anchorCtr="0">
            <a:noAutofit/>
          </a:bodyPr>
          <a:lstStyle>
            <a:lvl1pPr marL="0" indent="0" algn="l">
              <a:spcBef>
                <a:spcPts val="450"/>
              </a:spcBef>
              <a:buNone/>
              <a:defRPr sz="1500"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13707"/>
            <a:ext cx="5451047" cy="1255728"/>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hasCustomPrompt="1"/>
            <p:custDataLst>
              <p:tags r:id="rId3"/>
            </p:custDataLst>
          </p:nvPr>
        </p:nvSpPr>
        <p:spPr>
          <a:xfrm>
            <a:off x="444219" y="3944797"/>
            <a:ext cx="4046819" cy="2325600"/>
          </a:xfrm>
        </p:spPr>
        <p:txBody>
          <a:bodyPr lIns="0" tIns="108000" rIns="216000" bIns="0" anchor="t" anchorCtr="0">
            <a:noAutofit/>
          </a:bodyPr>
          <a:lstStyle>
            <a:lvl1pPr marL="0" indent="0" algn="l">
              <a:lnSpc>
                <a:spcPct val="120000"/>
              </a:lnSpc>
              <a:spcBef>
                <a:spcPts val="450"/>
              </a:spcBef>
              <a:buNone/>
              <a:defRPr sz="1013">
                <a:solidFill>
                  <a:schemeClr val="bg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 name="Subtitle Placeholder 2">
            <a:extLst>
              <a:ext uri="{FF2B5EF4-FFF2-40B4-BE49-F238E27FC236}">
                <a16:creationId xmlns:a16="http://schemas.microsoft.com/office/drawing/2014/main" id="{71A2FB20-7782-F983-F737-6BFDF6CE20EF}"/>
              </a:ext>
            </a:extLst>
          </p:cNvPr>
          <p:cNvSpPr>
            <a:spLocks noGrp="1"/>
          </p:cNvSpPr>
          <p:nvPr>
            <p:ph type="body" idx="27" hasCustomPrompt="1"/>
            <p:custDataLst>
              <p:tags r:id="rId5"/>
            </p:custDataLst>
          </p:nvPr>
        </p:nvSpPr>
        <p:spPr>
          <a:xfrm>
            <a:off x="4656650" y="3017580"/>
            <a:ext cx="4046819" cy="907200"/>
          </a:xfrm>
        </p:spPr>
        <p:txBody>
          <a:bodyPr wrap="square" lIns="216000" tIns="21600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TEXTSTYLES</a:t>
            </a:r>
          </a:p>
        </p:txBody>
      </p:sp>
      <p:sp>
        <p:nvSpPr>
          <p:cNvPr id="3" name="Text Placeholder 2">
            <a:extLst>
              <a:ext uri="{FF2B5EF4-FFF2-40B4-BE49-F238E27FC236}">
                <a16:creationId xmlns:a16="http://schemas.microsoft.com/office/drawing/2014/main" id="{164D9270-9D2C-CA4D-AA2C-E36B57CE9FD5}"/>
              </a:ext>
            </a:extLst>
          </p:cNvPr>
          <p:cNvSpPr>
            <a:spLocks noGrp="1"/>
          </p:cNvSpPr>
          <p:nvPr>
            <p:ph type="body" idx="28" hasCustomPrompt="1"/>
            <p:custDataLst>
              <p:tags r:id="rId6"/>
            </p:custDataLst>
          </p:nvPr>
        </p:nvSpPr>
        <p:spPr>
          <a:xfrm>
            <a:off x="4656650" y="3944797"/>
            <a:ext cx="4046819" cy="2326072"/>
          </a:xfrm>
        </p:spPr>
        <p:txBody>
          <a:bodyPr lIns="216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1" name="Freeform: Shape 10">
            <a:extLst>
              <a:ext uri="{FF2B5EF4-FFF2-40B4-BE49-F238E27FC236}">
                <a16:creationId xmlns:a16="http://schemas.microsoft.com/office/drawing/2014/main" id="{8F397A1A-1ED0-E65E-6A35-6253C681858C}"/>
              </a:ext>
            </a:extLst>
          </p:cNvPr>
          <p:cNvSpPr/>
          <p:nvPr userDrawn="1"/>
        </p:nvSpPr>
        <p:spPr>
          <a:xfrm>
            <a:off x="7118025" y="0"/>
            <a:ext cx="2025976" cy="2693210"/>
          </a:xfrm>
          <a:custGeom>
            <a:avLst/>
            <a:gdLst>
              <a:gd name="connsiteX0" fmla="*/ 83772 w 2701301"/>
              <a:gd name="connsiteY0" fmla="*/ 0 h 2693210"/>
              <a:gd name="connsiteX1" fmla="*/ 900895 w 2701301"/>
              <a:gd name="connsiteY1" fmla="*/ 0 h 2693210"/>
              <a:gd name="connsiteX2" fmla="*/ 871339 w 2701301"/>
              <a:gd name="connsiteY2" fmla="*/ 61355 h 2693210"/>
              <a:gd name="connsiteX3" fmla="*/ 765781 w 2701301"/>
              <a:gd name="connsiteY3" fmla="*/ 584200 h 2693210"/>
              <a:gd name="connsiteX4" fmla="*/ 2109009 w 2701301"/>
              <a:gd name="connsiteY4" fmla="*/ 1927428 h 2693210"/>
              <a:gd name="connsiteX5" fmla="*/ 2631854 w 2701301"/>
              <a:gd name="connsiteY5" fmla="*/ 1821870 h 2693210"/>
              <a:gd name="connsiteX6" fmla="*/ 2701301 w 2701301"/>
              <a:gd name="connsiteY6" fmla="*/ 1788416 h 2693210"/>
              <a:gd name="connsiteX7" fmla="*/ 2701301 w 2701301"/>
              <a:gd name="connsiteY7" fmla="*/ 2607358 h 2693210"/>
              <a:gd name="connsiteX8" fmla="*/ 2534049 w 2701301"/>
              <a:gd name="connsiteY8" fmla="*/ 2650363 h 2693210"/>
              <a:gd name="connsiteX9" fmla="*/ 2109010 w 2701301"/>
              <a:gd name="connsiteY9" fmla="*/ 2693210 h 2693210"/>
              <a:gd name="connsiteX10" fmla="*/ 0 w 2701301"/>
              <a:gd name="connsiteY10" fmla="*/ 584200 h 2693210"/>
              <a:gd name="connsiteX11" fmla="*/ 42848 w 2701301"/>
              <a:gd name="connsiteY11" fmla="*/ 159161 h 26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301" h="2693210">
                <a:moveTo>
                  <a:pt x="83772" y="0"/>
                </a:moveTo>
                <a:lnTo>
                  <a:pt x="900895" y="0"/>
                </a:lnTo>
                <a:lnTo>
                  <a:pt x="871339" y="61355"/>
                </a:lnTo>
                <a:cubicBezTo>
                  <a:pt x="803368" y="222057"/>
                  <a:pt x="765781" y="398739"/>
                  <a:pt x="765781" y="584200"/>
                </a:cubicBezTo>
                <a:cubicBezTo>
                  <a:pt x="765781" y="1326044"/>
                  <a:pt x="1367165" y="1927428"/>
                  <a:pt x="2109009" y="1927428"/>
                </a:cubicBezTo>
                <a:cubicBezTo>
                  <a:pt x="2294470" y="1927428"/>
                  <a:pt x="2471152" y="1889842"/>
                  <a:pt x="2631854" y="1821870"/>
                </a:cubicBezTo>
                <a:lnTo>
                  <a:pt x="2701301" y="1788416"/>
                </a:lnTo>
                <a:lnTo>
                  <a:pt x="2701301" y="2607358"/>
                </a:lnTo>
                <a:lnTo>
                  <a:pt x="2534049" y="2650363"/>
                </a:lnTo>
                <a:cubicBezTo>
                  <a:pt x="2396758" y="2678456"/>
                  <a:pt x="2254607" y="2693210"/>
                  <a:pt x="2109010" y="2693210"/>
                </a:cubicBezTo>
                <a:cubicBezTo>
                  <a:pt x="944236" y="2693210"/>
                  <a:pt x="0" y="1748974"/>
                  <a:pt x="0" y="584200"/>
                </a:cubicBezTo>
                <a:cubicBezTo>
                  <a:pt x="0" y="438603"/>
                  <a:pt x="14754" y="296452"/>
                  <a:pt x="42848" y="15916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9" name="Free Badge"/>
          <p:cNvPicPr>
            <a:picLocks noChangeAspect="1"/>
          </p:cNvPicPr>
          <p:nvPr userDrawn="1"/>
        </p:nvPicPr>
        <p:blipFill>
          <a:blip r:embed="rId10"/>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3962001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Text Boxes T21V2">
    <p:bg>
      <p:bgPr>
        <a:solidFill>
          <a:schemeClr val="accent6"/>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DB1C815-8DA1-CCED-FD10-D26E4CA9015B}"/>
              </a:ext>
            </a:extLst>
          </p:cNvPr>
          <p:cNvSpPr/>
          <p:nvPr userDrawn="1"/>
        </p:nvSpPr>
        <p:spPr>
          <a:xfrm>
            <a:off x="5015169" y="1555655"/>
            <a:ext cx="4128831" cy="5302347"/>
          </a:xfrm>
          <a:custGeom>
            <a:avLst/>
            <a:gdLst>
              <a:gd name="connsiteX0" fmla="*/ 3760110 w 5505108"/>
              <a:gd name="connsiteY0" fmla="*/ 0 h 5302347"/>
              <a:gd name="connsiteX1" fmla="*/ 5223714 w 5505108"/>
              <a:gd name="connsiteY1" fmla="*/ 295488 h 5302347"/>
              <a:gd name="connsiteX2" fmla="*/ 5505108 w 5505108"/>
              <a:gd name="connsiteY2" fmla="*/ 431043 h 5302347"/>
              <a:gd name="connsiteX3" fmla="*/ 5505108 w 5505108"/>
              <a:gd name="connsiteY3" fmla="*/ 2123505 h 5302347"/>
              <a:gd name="connsiteX4" fmla="*/ 5453499 w 5505108"/>
              <a:gd name="connsiteY4" fmla="*/ 2066721 h 5302347"/>
              <a:gd name="connsiteX5" fmla="*/ 3760110 w 5505108"/>
              <a:gd name="connsiteY5" fmla="*/ 1365296 h 5302347"/>
              <a:gd name="connsiteX6" fmla="*/ 1365296 w 5505108"/>
              <a:gd name="connsiteY6" fmla="*/ 3760110 h 5302347"/>
              <a:gd name="connsiteX7" fmla="*/ 1912155 w 5505108"/>
              <a:gd name="connsiteY7" fmla="*/ 5283434 h 5302347"/>
              <a:gd name="connsiteX8" fmla="*/ 1929345 w 5505108"/>
              <a:gd name="connsiteY8" fmla="*/ 5302347 h 5302347"/>
              <a:gd name="connsiteX9" fmla="*/ 331038 w 5505108"/>
              <a:gd name="connsiteY9" fmla="*/ 5302347 h 5302347"/>
              <a:gd name="connsiteX10" fmla="*/ 295488 w 5505108"/>
              <a:gd name="connsiteY10" fmla="*/ 5223715 h 5302347"/>
              <a:gd name="connsiteX11" fmla="*/ 0 w 5505108"/>
              <a:gd name="connsiteY11" fmla="*/ 3760110 h 5302347"/>
              <a:gd name="connsiteX12" fmla="*/ 3760110 w 5505108"/>
              <a:gd name="connsiteY12" fmla="*/ 0 h 53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5108" h="5302347">
                <a:moveTo>
                  <a:pt x="3760110" y="0"/>
                </a:moveTo>
                <a:cubicBezTo>
                  <a:pt x="4279273" y="0"/>
                  <a:pt x="4773861" y="105216"/>
                  <a:pt x="5223714" y="295488"/>
                </a:cubicBezTo>
                <a:lnTo>
                  <a:pt x="5505108" y="431043"/>
                </a:lnTo>
                <a:lnTo>
                  <a:pt x="5505108" y="2123505"/>
                </a:lnTo>
                <a:lnTo>
                  <a:pt x="5453499" y="2066721"/>
                </a:lnTo>
                <a:cubicBezTo>
                  <a:pt x="5020123" y="1633345"/>
                  <a:pt x="4421420" y="1365296"/>
                  <a:pt x="3760110" y="1365296"/>
                </a:cubicBezTo>
                <a:cubicBezTo>
                  <a:pt x="2437491" y="1365296"/>
                  <a:pt x="1365296" y="2437491"/>
                  <a:pt x="1365296" y="3760110"/>
                </a:cubicBezTo>
                <a:cubicBezTo>
                  <a:pt x="1365296" y="4338756"/>
                  <a:pt x="1570521" y="4869469"/>
                  <a:pt x="1912155" y="5283434"/>
                </a:cubicBezTo>
                <a:lnTo>
                  <a:pt x="1929345" y="5302347"/>
                </a:lnTo>
                <a:lnTo>
                  <a:pt x="331038" y="5302347"/>
                </a:lnTo>
                <a:lnTo>
                  <a:pt x="295488" y="5223715"/>
                </a:lnTo>
                <a:cubicBezTo>
                  <a:pt x="105217" y="4773861"/>
                  <a:pt x="0" y="4279273"/>
                  <a:pt x="0" y="3760110"/>
                </a:cubicBezTo>
                <a:cubicBezTo>
                  <a:pt x="0" y="1683459"/>
                  <a:pt x="1683459" y="0"/>
                  <a:pt x="376011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5451047" cy="1255728"/>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0" name="Rectangle 9">
            <a:extLst>
              <a:ext uri="{FF2B5EF4-FFF2-40B4-BE49-F238E27FC236}">
                <a16:creationId xmlns:a16="http://schemas.microsoft.com/office/drawing/2014/main" id="{D76016D0-893B-92E8-9AA1-FD6381FF88E7}"/>
              </a:ext>
            </a:extLst>
          </p:cNvPr>
          <p:cNvSpPr/>
          <p:nvPr userDrawn="1"/>
        </p:nvSpPr>
        <p:spPr>
          <a:xfrm>
            <a:off x="440531" y="2729956"/>
            <a:ext cx="4050000" cy="3552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1" name="Subtitle Placeholder 1">
            <a:extLst>
              <a:ext uri="{FF2B5EF4-FFF2-40B4-BE49-F238E27FC236}">
                <a16:creationId xmlns:a16="http://schemas.microsoft.com/office/drawing/2014/main" id="{FC47E551-1640-86A4-18AE-F72D1F74EA48}"/>
              </a:ext>
            </a:extLst>
          </p:cNvPr>
          <p:cNvSpPr>
            <a:spLocks noGrp="1"/>
          </p:cNvSpPr>
          <p:nvPr>
            <p:ph type="body" idx="26" hasCustomPrompt="1"/>
            <p:custDataLst>
              <p:tags r:id="rId3"/>
            </p:custDataLst>
          </p:nvPr>
        </p:nvSpPr>
        <p:spPr>
          <a:xfrm>
            <a:off x="441013" y="2739786"/>
            <a:ext cx="4046819" cy="906366"/>
          </a:xfrm>
        </p:spPr>
        <p:txBody>
          <a:bodyPr wrap="square" lIns="216000" tIns="216000" rIns="21600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2" name="Text Placeholder 1">
            <a:extLst>
              <a:ext uri="{FF2B5EF4-FFF2-40B4-BE49-F238E27FC236}">
                <a16:creationId xmlns:a16="http://schemas.microsoft.com/office/drawing/2014/main" id="{46CA1BB8-199C-0E5D-3C89-52929563F6F1}"/>
              </a:ext>
            </a:extLst>
          </p:cNvPr>
          <p:cNvSpPr>
            <a:spLocks noGrp="1"/>
          </p:cNvSpPr>
          <p:nvPr>
            <p:ph type="body" idx="24"/>
            <p:custDataLst>
              <p:tags r:id="rId4"/>
            </p:custDataLst>
          </p:nvPr>
        </p:nvSpPr>
        <p:spPr>
          <a:xfrm>
            <a:off x="441013" y="3703759"/>
            <a:ext cx="4046819" cy="2580533"/>
          </a:xfrm>
        </p:spPr>
        <p:txBody>
          <a:bodyPr lIns="216000" tIns="144000" rIns="216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4" name="Straight Connector">
            <a:extLst>
              <a:ext uri="{FF2B5EF4-FFF2-40B4-BE49-F238E27FC236}">
                <a16:creationId xmlns:a16="http://schemas.microsoft.com/office/drawing/2014/main" id="{AB4E527A-DAA8-CD4E-29C5-E53FF388CD0A}"/>
              </a:ext>
            </a:extLst>
          </p:cNvPr>
          <p:cNvCxnSpPr>
            <a:cxnSpLocks/>
          </p:cNvCxnSpPr>
          <p:nvPr userDrawn="1"/>
        </p:nvCxnSpPr>
        <p:spPr>
          <a:xfrm>
            <a:off x="602531" y="3673178"/>
            <a:ext cx="3726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834BB9ED-034D-C6F9-C12E-EE6AFCBE8B63}"/>
              </a:ext>
            </a:extLst>
          </p:cNvPr>
          <p:cNvSpPr/>
          <p:nvPr userDrawn="1"/>
        </p:nvSpPr>
        <p:spPr>
          <a:xfrm>
            <a:off x="4653469" y="2727322"/>
            <a:ext cx="4050000" cy="3552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6" name="Subtitle Placeholder 2">
            <a:extLst>
              <a:ext uri="{FF2B5EF4-FFF2-40B4-BE49-F238E27FC236}">
                <a16:creationId xmlns:a16="http://schemas.microsoft.com/office/drawing/2014/main" id="{FDC44773-9566-133D-C54F-DE817ADA78C9}"/>
              </a:ext>
            </a:extLst>
          </p:cNvPr>
          <p:cNvSpPr>
            <a:spLocks noGrp="1"/>
          </p:cNvSpPr>
          <p:nvPr>
            <p:ph type="body" idx="27" hasCustomPrompt="1"/>
            <p:custDataLst>
              <p:tags r:id="rId5"/>
            </p:custDataLst>
          </p:nvPr>
        </p:nvSpPr>
        <p:spPr>
          <a:xfrm>
            <a:off x="4653950" y="2737152"/>
            <a:ext cx="4046819" cy="906366"/>
          </a:xfrm>
        </p:spPr>
        <p:txBody>
          <a:bodyPr wrap="square" lIns="216000" tIns="216000" rIns="21600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D58BCE82-7643-6D49-671F-E8F6F4BF35C2}"/>
              </a:ext>
            </a:extLst>
          </p:cNvPr>
          <p:cNvSpPr>
            <a:spLocks noGrp="1"/>
          </p:cNvSpPr>
          <p:nvPr>
            <p:ph type="body" idx="28" hasCustomPrompt="1"/>
            <p:custDataLst>
              <p:tags r:id="rId6"/>
            </p:custDataLst>
          </p:nvPr>
        </p:nvSpPr>
        <p:spPr>
          <a:xfrm>
            <a:off x="4653950" y="3701124"/>
            <a:ext cx="4046819" cy="2581200"/>
          </a:xfrm>
        </p:spPr>
        <p:txBody>
          <a:bodyPr lIns="216000" tIns="144000" rIns="216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ru-RU" dirty="0"/>
            </a:br>
            <a:br>
              <a:rPr lang="ru-RU" dirty="0"/>
            </a:br>
            <a:endParaRPr lang="en-US" dirty="0"/>
          </a:p>
        </p:txBody>
      </p:sp>
      <p:cxnSp>
        <p:nvCxnSpPr>
          <p:cNvPr id="18" name="Straight Connector">
            <a:extLst>
              <a:ext uri="{FF2B5EF4-FFF2-40B4-BE49-F238E27FC236}">
                <a16:creationId xmlns:a16="http://schemas.microsoft.com/office/drawing/2014/main" id="{96C92098-F7B2-B8BA-F3DD-11BC29FBC55B}"/>
              </a:ext>
            </a:extLst>
          </p:cNvPr>
          <p:cNvCxnSpPr>
            <a:cxnSpLocks/>
          </p:cNvCxnSpPr>
          <p:nvPr userDrawn="1"/>
        </p:nvCxnSpPr>
        <p:spPr>
          <a:xfrm>
            <a:off x="4815469" y="3670544"/>
            <a:ext cx="3726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2" name="Free Badge"/>
          <p:cNvPicPr>
            <a:picLocks noChangeAspect="1"/>
          </p:cNvPicPr>
          <p:nvPr userDrawn="1"/>
        </p:nvPicPr>
        <p:blipFill>
          <a:blip r:embed="rId10"/>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3793047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Text Boxes T21V3">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232E94-DFCA-F9A6-BB11-601A6013CD28}"/>
              </a:ext>
            </a:extLst>
          </p:cNvPr>
          <p:cNvSpPr/>
          <p:nvPr userDrawn="1"/>
        </p:nvSpPr>
        <p:spPr>
          <a:xfrm>
            <a:off x="0" y="1304925"/>
            <a:ext cx="4491038" cy="347139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5746" y="480357"/>
            <a:ext cx="270000" cy="360000"/>
          </a:xfrm>
          <a:prstGeom prst="rect">
            <a:avLst/>
          </a:prstGeom>
        </p:spPr>
      </p:pic>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4219" y="1304925"/>
            <a:ext cx="4046819" cy="907200"/>
          </a:xfrm>
        </p:spPr>
        <p:txBody>
          <a:bodyPr wrap="square" lIns="0" tIns="216000" rIns="21600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5022310"/>
            <a:ext cx="5451047" cy="1255728"/>
          </a:xfrm>
          <a:prstGeom prst="rect">
            <a:avLst/>
          </a:prstGeom>
        </p:spPr>
        <p:txBody>
          <a:bodyPr vert="horz" wrap="square" lIns="0" tIns="0" rIns="0" bIns="0" rtlCol="0" anchor="b"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p:custDataLst>
              <p:tags r:id="rId3"/>
            </p:custDataLst>
          </p:nvPr>
        </p:nvSpPr>
        <p:spPr>
          <a:xfrm>
            <a:off x="444219" y="2232143"/>
            <a:ext cx="4046819" cy="2544181"/>
          </a:xfrm>
        </p:spPr>
        <p:txBody>
          <a:bodyPr lIns="0" tIns="108000" rIns="216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 name="Subtitle Placeholder 2">
            <a:extLst>
              <a:ext uri="{FF2B5EF4-FFF2-40B4-BE49-F238E27FC236}">
                <a16:creationId xmlns:a16="http://schemas.microsoft.com/office/drawing/2014/main" id="{71A2FB20-7782-F983-F737-6BFDF6CE20EF}"/>
              </a:ext>
            </a:extLst>
          </p:cNvPr>
          <p:cNvSpPr>
            <a:spLocks noGrp="1"/>
          </p:cNvSpPr>
          <p:nvPr>
            <p:ph type="body" idx="27" hasCustomPrompt="1"/>
            <p:custDataLst>
              <p:tags r:id="rId5"/>
            </p:custDataLst>
          </p:nvPr>
        </p:nvSpPr>
        <p:spPr>
          <a:xfrm>
            <a:off x="4656650" y="1304925"/>
            <a:ext cx="4046819" cy="907200"/>
          </a:xfrm>
        </p:spPr>
        <p:txBody>
          <a:bodyPr wrap="square" lIns="216000" tIns="21600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TEXTSTYLES</a:t>
            </a:r>
          </a:p>
        </p:txBody>
      </p:sp>
      <p:sp>
        <p:nvSpPr>
          <p:cNvPr id="3" name="Text Placeholder 2">
            <a:extLst>
              <a:ext uri="{FF2B5EF4-FFF2-40B4-BE49-F238E27FC236}">
                <a16:creationId xmlns:a16="http://schemas.microsoft.com/office/drawing/2014/main" id="{164D9270-9D2C-CA4D-AA2C-E36B57CE9FD5}"/>
              </a:ext>
            </a:extLst>
          </p:cNvPr>
          <p:cNvSpPr>
            <a:spLocks noGrp="1"/>
          </p:cNvSpPr>
          <p:nvPr>
            <p:ph type="body" idx="28"/>
            <p:custDataLst>
              <p:tags r:id="rId6"/>
            </p:custDataLst>
          </p:nvPr>
        </p:nvSpPr>
        <p:spPr>
          <a:xfrm>
            <a:off x="4656650" y="2232142"/>
            <a:ext cx="4046819" cy="2545200"/>
          </a:xfrm>
        </p:spPr>
        <p:txBody>
          <a:bodyPr lIns="216000" tIns="108000" rIns="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2" name="Freeform: Shape 11">
            <a:extLst>
              <a:ext uri="{FF2B5EF4-FFF2-40B4-BE49-F238E27FC236}">
                <a16:creationId xmlns:a16="http://schemas.microsoft.com/office/drawing/2014/main" id="{63C6DEEA-2581-F272-852C-04C1FF646F9C}"/>
              </a:ext>
            </a:extLst>
          </p:cNvPr>
          <p:cNvSpPr/>
          <p:nvPr userDrawn="1"/>
        </p:nvSpPr>
        <p:spPr>
          <a:xfrm>
            <a:off x="7562242" y="4748990"/>
            <a:ext cx="1581758" cy="2109010"/>
          </a:xfrm>
          <a:custGeom>
            <a:avLst/>
            <a:gdLst>
              <a:gd name="connsiteX0" fmla="*/ 2109010 w 2109010"/>
              <a:gd name="connsiteY0" fmla="*/ 0 h 2109010"/>
              <a:gd name="connsiteX1" fmla="*/ 2109010 w 2109010"/>
              <a:gd name="connsiteY1" fmla="*/ 765782 h 2109010"/>
              <a:gd name="connsiteX2" fmla="*/ 2109009 w 2109010"/>
              <a:gd name="connsiteY2" fmla="*/ 765782 h 2109010"/>
              <a:gd name="connsiteX3" fmla="*/ 765781 w 2109010"/>
              <a:gd name="connsiteY3" fmla="*/ 2109010 h 2109010"/>
              <a:gd name="connsiteX4" fmla="*/ 0 w 2109010"/>
              <a:gd name="connsiteY4" fmla="*/ 2109010 h 2109010"/>
              <a:gd name="connsiteX5" fmla="*/ 210901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2109010" y="0"/>
                </a:moveTo>
                <a:lnTo>
                  <a:pt x="2109010" y="765782"/>
                </a:lnTo>
                <a:lnTo>
                  <a:pt x="2109009" y="765782"/>
                </a:lnTo>
                <a:cubicBezTo>
                  <a:pt x="1367165" y="765782"/>
                  <a:pt x="765781" y="1367166"/>
                  <a:pt x="765781" y="2109010"/>
                </a:cubicBezTo>
                <a:lnTo>
                  <a:pt x="0" y="2109010"/>
                </a:lnTo>
                <a:cubicBezTo>
                  <a:pt x="0" y="944236"/>
                  <a:pt x="944236" y="0"/>
                  <a:pt x="210901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9" name="Free Badge"/>
          <p:cNvPicPr>
            <a:picLocks noChangeAspect="1"/>
          </p:cNvPicPr>
          <p:nvPr userDrawn="1"/>
        </p:nvPicPr>
        <p:blipFill>
          <a:blip r:embed="rId10"/>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625263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Text Boxes T22V1">
    <p:bg>
      <p:bgPr>
        <a:solidFill>
          <a:schemeClr val="accent6"/>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2A12C68-EE2C-5DA9-5627-4F1AD2DEFF53}"/>
              </a:ext>
            </a:extLst>
          </p:cNvPr>
          <p:cNvSpPr/>
          <p:nvPr userDrawn="1"/>
        </p:nvSpPr>
        <p:spPr>
          <a:xfrm>
            <a:off x="7562242" y="0"/>
            <a:ext cx="1581758" cy="2109010"/>
          </a:xfrm>
          <a:custGeom>
            <a:avLst/>
            <a:gdLst>
              <a:gd name="connsiteX0" fmla="*/ 0 w 2109010"/>
              <a:gd name="connsiteY0" fmla="*/ 0 h 2109010"/>
              <a:gd name="connsiteX1" fmla="*/ 765781 w 2109010"/>
              <a:gd name="connsiteY1" fmla="*/ 0 h 2109010"/>
              <a:gd name="connsiteX2" fmla="*/ 2109009 w 2109010"/>
              <a:gd name="connsiteY2" fmla="*/ 1343228 h 2109010"/>
              <a:gd name="connsiteX3" fmla="*/ 2109010 w 2109010"/>
              <a:gd name="connsiteY3" fmla="*/ 1343228 h 2109010"/>
              <a:gd name="connsiteX4" fmla="*/ 2109010 w 2109010"/>
              <a:gd name="connsiteY4" fmla="*/ 2109010 h 2109010"/>
              <a:gd name="connsiteX5" fmla="*/ 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0" y="0"/>
                </a:moveTo>
                <a:lnTo>
                  <a:pt x="765781" y="0"/>
                </a:lnTo>
                <a:cubicBezTo>
                  <a:pt x="765781" y="741844"/>
                  <a:pt x="1367165" y="1343228"/>
                  <a:pt x="2109009" y="1343228"/>
                </a:cubicBezTo>
                <a:lnTo>
                  <a:pt x="2109010" y="1343228"/>
                </a:lnTo>
                <a:lnTo>
                  <a:pt x="2109010" y="2109010"/>
                </a:lnTo>
                <a:cubicBezTo>
                  <a:pt x="944236" y="2109010"/>
                  <a:pt x="0" y="1164774"/>
                  <a:pt x="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15" name="Rectangle 14">
            <a:extLst>
              <a:ext uri="{FF2B5EF4-FFF2-40B4-BE49-F238E27FC236}">
                <a16:creationId xmlns:a16="http://schemas.microsoft.com/office/drawing/2014/main" id="{67D444F5-D595-F88E-BEA6-68D6A4E86C07}"/>
              </a:ext>
            </a:extLst>
          </p:cNvPr>
          <p:cNvSpPr/>
          <p:nvPr userDrawn="1"/>
        </p:nvSpPr>
        <p:spPr>
          <a:xfrm>
            <a:off x="0" y="3019852"/>
            <a:ext cx="3087291" cy="3838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15746" y="480357"/>
            <a:ext cx="270000" cy="360000"/>
          </a:xfrm>
          <a:prstGeom prst="rect">
            <a:avLst/>
          </a:prstGeom>
        </p:spPr>
      </p:pic>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3738" y="3185315"/>
            <a:ext cx="2643072" cy="752477"/>
          </a:xfrm>
        </p:spPr>
        <p:txBody>
          <a:bodyPr wrap="square" lIns="0" tIns="216000" rIns="21600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13707"/>
            <a:ext cx="8259731" cy="1255728"/>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hasCustomPrompt="1"/>
            <p:custDataLst>
              <p:tags r:id="rId3"/>
            </p:custDataLst>
          </p:nvPr>
        </p:nvSpPr>
        <p:spPr>
          <a:xfrm>
            <a:off x="443738" y="3947724"/>
            <a:ext cx="2643072" cy="2326072"/>
          </a:xfrm>
        </p:spPr>
        <p:txBody>
          <a:bodyPr lIns="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 name="Subtitle Placeholder 2">
            <a:extLst>
              <a:ext uri="{FF2B5EF4-FFF2-40B4-BE49-F238E27FC236}">
                <a16:creationId xmlns:a16="http://schemas.microsoft.com/office/drawing/2014/main" id="{71A2FB20-7782-F983-F737-6BFDF6CE20EF}"/>
              </a:ext>
            </a:extLst>
          </p:cNvPr>
          <p:cNvSpPr>
            <a:spLocks noGrp="1"/>
          </p:cNvSpPr>
          <p:nvPr>
            <p:ph type="body" idx="27" hasCustomPrompt="1"/>
            <p:custDataLst>
              <p:tags r:id="rId5"/>
            </p:custDataLst>
          </p:nvPr>
        </p:nvSpPr>
        <p:spPr>
          <a:xfrm>
            <a:off x="3278696" y="3185971"/>
            <a:ext cx="2616444" cy="752477"/>
          </a:xfrm>
        </p:spPr>
        <p:txBody>
          <a:bodyPr wrap="square" lIns="108000" tIns="216000" rIns="10800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 name="Text Placeholder 2">
            <a:extLst>
              <a:ext uri="{FF2B5EF4-FFF2-40B4-BE49-F238E27FC236}">
                <a16:creationId xmlns:a16="http://schemas.microsoft.com/office/drawing/2014/main" id="{164D9270-9D2C-CA4D-AA2C-E36B57CE9FD5}"/>
              </a:ext>
            </a:extLst>
          </p:cNvPr>
          <p:cNvSpPr>
            <a:spLocks noGrp="1"/>
          </p:cNvSpPr>
          <p:nvPr>
            <p:ph type="body" idx="28" hasCustomPrompt="1"/>
            <p:custDataLst>
              <p:tags r:id="rId6"/>
            </p:custDataLst>
          </p:nvPr>
        </p:nvSpPr>
        <p:spPr>
          <a:xfrm>
            <a:off x="3278696" y="3947723"/>
            <a:ext cx="2616444" cy="23256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0" name="Subtitle Placeholder 3">
            <a:extLst>
              <a:ext uri="{FF2B5EF4-FFF2-40B4-BE49-F238E27FC236}">
                <a16:creationId xmlns:a16="http://schemas.microsoft.com/office/drawing/2014/main" id="{98B32B5B-9E81-4D7C-A7D1-9735ED46BDA1}"/>
              </a:ext>
            </a:extLst>
          </p:cNvPr>
          <p:cNvSpPr>
            <a:spLocks noGrp="1"/>
          </p:cNvSpPr>
          <p:nvPr>
            <p:ph type="body" idx="29" hasCustomPrompt="1"/>
            <p:custDataLst>
              <p:tags r:id="rId7"/>
            </p:custDataLst>
          </p:nvPr>
        </p:nvSpPr>
        <p:spPr>
          <a:xfrm>
            <a:off x="6087025" y="3185971"/>
            <a:ext cx="2616444" cy="752477"/>
          </a:xfrm>
        </p:spPr>
        <p:txBody>
          <a:bodyPr wrap="square" lIns="108000" tIns="216000" rIns="10800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1" name="Text Placeholder 3">
            <a:extLst>
              <a:ext uri="{FF2B5EF4-FFF2-40B4-BE49-F238E27FC236}">
                <a16:creationId xmlns:a16="http://schemas.microsoft.com/office/drawing/2014/main" id="{54C7094B-7237-4326-BCE3-90F82EB49753}"/>
              </a:ext>
            </a:extLst>
          </p:cNvPr>
          <p:cNvSpPr>
            <a:spLocks noGrp="1"/>
          </p:cNvSpPr>
          <p:nvPr>
            <p:ph type="body" idx="30" hasCustomPrompt="1"/>
            <p:custDataLst>
              <p:tags r:id="rId8"/>
            </p:custDataLst>
          </p:nvPr>
        </p:nvSpPr>
        <p:spPr>
          <a:xfrm>
            <a:off x="6087025" y="3947723"/>
            <a:ext cx="2616444" cy="23256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4" name="Straight Connector">
            <a:extLst>
              <a:ext uri="{FF2B5EF4-FFF2-40B4-BE49-F238E27FC236}">
                <a16:creationId xmlns:a16="http://schemas.microsoft.com/office/drawing/2014/main" id="{7D9030DA-1E66-95D5-AC31-1AE95F954090}"/>
              </a:ext>
            </a:extLst>
          </p:cNvPr>
          <p:cNvCxnSpPr>
            <a:cxnSpLocks/>
          </p:cNvCxnSpPr>
          <p:nvPr userDrawn="1"/>
        </p:nvCxnSpPr>
        <p:spPr>
          <a:xfrm flipV="1">
            <a:off x="5991083" y="3020507"/>
            <a:ext cx="0" cy="3280266"/>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Free Badge"/>
          <p:cNvPicPr>
            <a:picLocks noChangeAspect="1"/>
          </p:cNvPicPr>
          <p:nvPr userDrawn="1"/>
        </p:nvPicPr>
        <p:blipFill>
          <a:blip r:embed="rId12"/>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714010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Text Boxes T22V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3123CC8-CEE8-6788-2928-2D6336784563}"/>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15" name="Rectangle 14">
            <a:extLst>
              <a:ext uri="{FF2B5EF4-FFF2-40B4-BE49-F238E27FC236}">
                <a16:creationId xmlns:a16="http://schemas.microsoft.com/office/drawing/2014/main" id="{67D444F5-D595-F88E-BEA6-68D6A4E86C07}"/>
              </a:ext>
            </a:extLst>
          </p:cNvPr>
          <p:cNvSpPr/>
          <p:nvPr userDrawn="1"/>
        </p:nvSpPr>
        <p:spPr>
          <a:xfrm>
            <a:off x="0" y="3019852"/>
            <a:ext cx="3087291" cy="383814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dirty="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15746" y="480357"/>
            <a:ext cx="270000" cy="360000"/>
          </a:xfrm>
          <a:prstGeom prst="rect">
            <a:avLst/>
          </a:prstGeom>
        </p:spPr>
      </p:pic>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3738" y="3185315"/>
            <a:ext cx="2643072" cy="752477"/>
          </a:xfrm>
        </p:spPr>
        <p:txBody>
          <a:bodyPr wrap="square" lIns="0" tIns="216000" rIns="216000" bIns="72000" anchor="b" anchorCtr="0">
            <a:spAutoFit/>
          </a:bodyPr>
          <a:lstStyle>
            <a:lvl1pPr marL="0" indent="0" algn="l">
              <a:spcBef>
                <a:spcPts val="450"/>
              </a:spcBef>
              <a:buNone/>
              <a:defRPr sz="1500"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13707"/>
            <a:ext cx="8259731" cy="1255728"/>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hasCustomPrompt="1"/>
            <p:custDataLst>
              <p:tags r:id="rId3"/>
            </p:custDataLst>
          </p:nvPr>
        </p:nvSpPr>
        <p:spPr>
          <a:xfrm>
            <a:off x="443738" y="3947724"/>
            <a:ext cx="2643072" cy="2326072"/>
          </a:xfrm>
        </p:spPr>
        <p:txBody>
          <a:bodyPr lIns="0" tIns="108000" rIns="216000" bIns="0" anchor="t" anchorCtr="0">
            <a:noAutofit/>
          </a:bodyPr>
          <a:lstStyle>
            <a:lvl1pPr marL="0" indent="0" algn="l">
              <a:lnSpc>
                <a:spcPct val="120000"/>
              </a:lnSpc>
              <a:spcBef>
                <a:spcPts val="450"/>
              </a:spcBef>
              <a:buNone/>
              <a:defRPr sz="1013">
                <a:solidFill>
                  <a:schemeClr val="bg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 name="Subtitle Placeholder 2">
            <a:extLst>
              <a:ext uri="{FF2B5EF4-FFF2-40B4-BE49-F238E27FC236}">
                <a16:creationId xmlns:a16="http://schemas.microsoft.com/office/drawing/2014/main" id="{71A2FB20-7782-F983-F737-6BFDF6CE20EF}"/>
              </a:ext>
            </a:extLst>
          </p:cNvPr>
          <p:cNvSpPr>
            <a:spLocks noGrp="1"/>
          </p:cNvSpPr>
          <p:nvPr>
            <p:ph type="body" idx="27" hasCustomPrompt="1"/>
            <p:custDataLst>
              <p:tags r:id="rId5"/>
            </p:custDataLst>
          </p:nvPr>
        </p:nvSpPr>
        <p:spPr>
          <a:xfrm>
            <a:off x="3278696" y="3185971"/>
            <a:ext cx="2616444" cy="752477"/>
          </a:xfrm>
        </p:spPr>
        <p:txBody>
          <a:bodyPr wrap="square" lIns="108000" tIns="216000" rIns="10800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 name="Text Placeholder 2">
            <a:extLst>
              <a:ext uri="{FF2B5EF4-FFF2-40B4-BE49-F238E27FC236}">
                <a16:creationId xmlns:a16="http://schemas.microsoft.com/office/drawing/2014/main" id="{164D9270-9D2C-CA4D-AA2C-E36B57CE9FD5}"/>
              </a:ext>
            </a:extLst>
          </p:cNvPr>
          <p:cNvSpPr>
            <a:spLocks noGrp="1"/>
          </p:cNvSpPr>
          <p:nvPr>
            <p:ph type="body" idx="28" hasCustomPrompt="1"/>
            <p:custDataLst>
              <p:tags r:id="rId6"/>
            </p:custDataLst>
          </p:nvPr>
        </p:nvSpPr>
        <p:spPr>
          <a:xfrm>
            <a:off x="3278696" y="3947723"/>
            <a:ext cx="2616444" cy="23256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0" name="Subtitle Placeholder 3">
            <a:extLst>
              <a:ext uri="{FF2B5EF4-FFF2-40B4-BE49-F238E27FC236}">
                <a16:creationId xmlns:a16="http://schemas.microsoft.com/office/drawing/2014/main" id="{98B32B5B-9E81-4D7C-A7D1-9735ED46BDA1}"/>
              </a:ext>
            </a:extLst>
          </p:cNvPr>
          <p:cNvSpPr>
            <a:spLocks noGrp="1"/>
          </p:cNvSpPr>
          <p:nvPr>
            <p:ph type="body" idx="29" hasCustomPrompt="1"/>
            <p:custDataLst>
              <p:tags r:id="rId7"/>
            </p:custDataLst>
          </p:nvPr>
        </p:nvSpPr>
        <p:spPr>
          <a:xfrm>
            <a:off x="6087025" y="3185971"/>
            <a:ext cx="2616444" cy="752477"/>
          </a:xfrm>
        </p:spPr>
        <p:txBody>
          <a:bodyPr wrap="square" lIns="108000" tIns="216000" rIns="10800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1" name="Text Placeholder 3">
            <a:extLst>
              <a:ext uri="{FF2B5EF4-FFF2-40B4-BE49-F238E27FC236}">
                <a16:creationId xmlns:a16="http://schemas.microsoft.com/office/drawing/2014/main" id="{54C7094B-7237-4326-BCE3-90F82EB49753}"/>
              </a:ext>
            </a:extLst>
          </p:cNvPr>
          <p:cNvSpPr>
            <a:spLocks noGrp="1"/>
          </p:cNvSpPr>
          <p:nvPr>
            <p:ph type="body" idx="30" hasCustomPrompt="1"/>
            <p:custDataLst>
              <p:tags r:id="rId8"/>
            </p:custDataLst>
          </p:nvPr>
        </p:nvSpPr>
        <p:spPr>
          <a:xfrm>
            <a:off x="6087025" y="3947723"/>
            <a:ext cx="2616444" cy="23256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4" name="Straight Connector">
            <a:extLst>
              <a:ext uri="{FF2B5EF4-FFF2-40B4-BE49-F238E27FC236}">
                <a16:creationId xmlns:a16="http://schemas.microsoft.com/office/drawing/2014/main" id="{7D9030DA-1E66-95D5-AC31-1AE95F954090}"/>
              </a:ext>
            </a:extLst>
          </p:cNvPr>
          <p:cNvCxnSpPr>
            <a:cxnSpLocks/>
          </p:cNvCxnSpPr>
          <p:nvPr userDrawn="1"/>
        </p:nvCxnSpPr>
        <p:spPr>
          <a:xfrm flipV="1">
            <a:off x="5991083" y="3019851"/>
            <a:ext cx="0" cy="3280266"/>
          </a:xfrm>
          <a:prstGeom prst="line">
            <a:avLst/>
          </a:prstGeom>
        </p:spPr>
        <p:style>
          <a:lnRef idx="2">
            <a:schemeClr val="accent1"/>
          </a:lnRef>
          <a:fillRef idx="0">
            <a:schemeClr val="accent1"/>
          </a:fillRef>
          <a:effectRef idx="1">
            <a:schemeClr val="accent1"/>
          </a:effectRef>
          <a:fontRef idx="minor">
            <a:schemeClr val="tx1"/>
          </a:fontRef>
        </p:style>
      </p:cxnSp>
      <p:pic>
        <p:nvPicPr>
          <p:cNvPr id="9" name="Free Badge"/>
          <p:cNvPicPr>
            <a:picLocks noChangeAspect="1"/>
          </p:cNvPicPr>
          <p:nvPr userDrawn="1"/>
        </p:nvPicPr>
        <p:blipFill>
          <a:blip r:embed="rId12"/>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4253497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Text Boxes T22V3">
    <p:bg>
      <p:bgPr>
        <a:solidFill>
          <a:schemeClr val="accent6"/>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C9FD5B4-DE4F-938F-CF2F-0D70E418249A}"/>
              </a:ext>
            </a:extLst>
          </p:cNvPr>
          <p:cNvSpPr/>
          <p:nvPr userDrawn="1"/>
        </p:nvSpPr>
        <p:spPr>
          <a:xfrm>
            <a:off x="7118025" y="4164791"/>
            <a:ext cx="2025976" cy="2693211"/>
          </a:xfrm>
          <a:custGeom>
            <a:avLst/>
            <a:gdLst>
              <a:gd name="connsiteX0" fmla="*/ 2109010 w 2701301"/>
              <a:gd name="connsiteY0" fmla="*/ 0 h 2693211"/>
              <a:gd name="connsiteX1" fmla="*/ 2534049 w 2701301"/>
              <a:gd name="connsiteY1" fmla="*/ 42848 h 2693211"/>
              <a:gd name="connsiteX2" fmla="*/ 2701301 w 2701301"/>
              <a:gd name="connsiteY2" fmla="*/ 85853 h 2693211"/>
              <a:gd name="connsiteX3" fmla="*/ 2701301 w 2701301"/>
              <a:gd name="connsiteY3" fmla="*/ 904794 h 2693211"/>
              <a:gd name="connsiteX4" fmla="*/ 2631854 w 2701301"/>
              <a:gd name="connsiteY4" fmla="*/ 871340 h 2693211"/>
              <a:gd name="connsiteX5" fmla="*/ 2109009 w 2701301"/>
              <a:gd name="connsiteY5" fmla="*/ 765782 h 2693211"/>
              <a:gd name="connsiteX6" fmla="*/ 765781 w 2701301"/>
              <a:gd name="connsiteY6" fmla="*/ 2109010 h 2693211"/>
              <a:gd name="connsiteX7" fmla="*/ 871339 w 2701301"/>
              <a:gd name="connsiteY7" fmla="*/ 2631855 h 2693211"/>
              <a:gd name="connsiteX8" fmla="*/ 900895 w 2701301"/>
              <a:gd name="connsiteY8" fmla="*/ 2693211 h 2693211"/>
              <a:gd name="connsiteX9" fmla="*/ 83772 w 2701301"/>
              <a:gd name="connsiteY9" fmla="*/ 2693211 h 2693211"/>
              <a:gd name="connsiteX10" fmla="*/ 42848 w 2701301"/>
              <a:gd name="connsiteY10" fmla="*/ 2534049 h 2693211"/>
              <a:gd name="connsiteX11" fmla="*/ 0 w 2701301"/>
              <a:gd name="connsiteY11" fmla="*/ 2109010 h 2693211"/>
              <a:gd name="connsiteX12" fmla="*/ 2109010 w 2701301"/>
              <a:gd name="connsiteY12" fmla="*/ 0 h 269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301" h="2693211">
                <a:moveTo>
                  <a:pt x="2109010" y="0"/>
                </a:moveTo>
                <a:cubicBezTo>
                  <a:pt x="2254607" y="0"/>
                  <a:pt x="2396758" y="14754"/>
                  <a:pt x="2534049" y="42848"/>
                </a:cubicBezTo>
                <a:lnTo>
                  <a:pt x="2701301" y="85853"/>
                </a:lnTo>
                <a:lnTo>
                  <a:pt x="2701301" y="904794"/>
                </a:lnTo>
                <a:lnTo>
                  <a:pt x="2631854" y="871340"/>
                </a:lnTo>
                <a:cubicBezTo>
                  <a:pt x="2471152" y="803369"/>
                  <a:pt x="2294470" y="765782"/>
                  <a:pt x="2109009" y="765782"/>
                </a:cubicBezTo>
                <a:cubicBezTo>
                  <a:pt x="1367165" y="765782"/>
                  <a:pt x="765781" y="1367166"/>
                  <a:pt x="765781" y="2109010"/>
                </a:cubicBezTo>
                <a:cubicBezTo>
                  <a:pt x="765781" y="2294471"/>
                  <a:pt x="803368" y="2471153"/>
                  <a:pt x="871339" y="2631855"/>
                </a:cubicBezTo>
                <a:lnTo>
                  <a:pt x="900895" y="2693211"/>
                </a:lnTo>
                <a:lnTo>
                  <a:pt x="83772" y="2693211"/>
                </a:lnTo>
                <a:lnTo>
                  <a:pt x="42848" y="2534049"/>
                </a:lnTo>
                <a:cubicBezTo>
                  <a:pt x="14754" y="2396758"/>
                  <a:pt x="0" y="2254607"/>
                  <a:pt x="0" y="2109010"/>
                </a:cubicBezTo>
                <a:cubicBezTo>
                  <a:pt x="0" y="944236"/>
                  <a:pt x="944236" y="0"/>
                  <a:pt x="210901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15746" y="480357"/>
            <a:ext cx="270000" cy="360000"/>
          </a:xfrm>
          <a:prstGeom prst="rect">
            <a:avLst/>
          </a:prstGeom>
        </p:spPr>
      </p:pic>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3738" y="1313457"/>
            <a:ext cx="2643072" cy="688256"/>
          </a:xfrm>
        </p:spPr>
        <p:txBody>
          <a:bodyPr wrap="square" lIns="0" tIns="0" rIns="21600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5029944"/>
            <a:ext cx="8259731" cy="1255728"/>
          </a:xfrm>
          <a:prstGeom prst="rect">
            <a:avLst/>
          </a:prstGeom>
        </p:spPr>
        <p:txBody>
          <a:bodyPr vert="horz" wrap="square" lIns="0" tIns="0" rIns="0" bIns="0" rtlCol="0" anchor="b"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p:custDataLst>
              <p:tags r:id="rId3"/>
            </p:custDataLst>
          </p:nvPr>
        </p:nvSpPr>
        <p:spPr>
          <a:xfrm>
            <a:off x="443738" y="2011646"/>
            <a:ext cx="2643072" cy="2544181"/>
          </a:xfrm>
        </p:spPr>
        <p:txBody>
          <a:bodyPr lIns="0" tIns="108000" rIns="216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 name="Subtitle Placeholder 2">
            <a:extLst>
              <a:ext uri="{FF2B5EF4-FFF2-40B4-BE49-F238E27FC236}">
                <a16:creationId xmlns:a16="http://schemas.microsoft.com/office/drawing/2014/main" id="{71A2FB20-7782-F983-F737-6BFDF6CE20EF}"/>
              </a:ext>
            </a:extLst>
          </p:cNvPr>
          <p:cNvSpPr>
            <a:spLocks noGrp="1"/>
          </p:cNvSpPr>
          <p:nvPr>
            <p:ph type="body" idx="27" hasCustomPrompt="1"/>
            <p:custDataLst>
              <p:tags r:id="rId5"/>
            </p:custDataLst>
          </p:nvPr>
        </p:nvSpPr>
        <p:spPr>
          <a:xfrm>
            <a:off x="3278696" y="1314113"/>
            <a:ext cx="2616444" cy="688256"/>
          </a:xfrm>
        </p:spPr>
        <p:txBody>
          <a:bodyPr wrap="square" lIns="108000" tIns="0" rIns="10800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 name="Text Placeholder 2">
            <a:extLst>
              <a:ext uri="{FF2B5EF4-FFF2-40B4-BE49-F238E27FC236}">
                <a16:creationId xmlns:a16="http://schemas.microsoft.com/office/drawing/2014/main" id="{164D9270-9D2C-CA4D-AA2C-E36B57CE9FD5}"/>
              </a:ext>
            </a:extLst>
          </p:cNvPr>
          <p:cNvSpPr>
            <a:spLocks noGrp="1"/>
          </p:cNvSpPr>
          <p:nvPr>
            <p:ph type="body" idx="28"/>
            <p:custDataLst>
              <p:tags r:id="rId6"/>
            </p:custDataLst>
          </p:nvPr>
        </p:nvSpPr>
        <p:spPr>
          <a:xfrm>
            <a:off x="3278696" y="2011644"/>
            <a:ext cx="2616444" cy="2545200"/>
          </a:xfrm>
        </p:spPr>
        <p:txBody>
          <a:bodyPr lIns="108000" tIns="108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0" name="Subtitle Placeholder 3">
            <a:extLst>
              <a:ext uri="{FF2B5EF4-FFF2-40B4-BE49-F238E27FC236}">
                <a16:creationId xmlns:a16="http://schemas.microsoft.com/office/drawing/2014/main" id="{98B32B5B-9E81-4D7C-A7D1-9735ED46BDA1}"/>
              </a:ext>
            </a:extLst>
          </p:cNvPr>
          <p:cNvSpPr>
            <a:spLocks noGrp="1"/>
          </p:cNvSpPr>
          <p:nvPr>
            <p:ph type="body" idx="29" hasCustomPrompt="1"/>
            <p:custDataLst>
              <p:tags r:id="rId7"/>
            </p:custDataLst>
          </p:nvPr>
        </p:nvSpPr>
        <p:spPr>
          <a:xfrm>
            <a:off x="6087025" y="1314113"/>
            <a:ext cx="2616444" cy="688256"/>
          </a:xfrm>
        </p:spPr>
        <p:txBody>
          <a:bodyPr wrap="square" lIns="108000" tIns="0" rIns="10800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1" name="Text Placeholder 3">
            <a:extLst>
              <a:ext uri="{FF2B5EF4-FFF2-40B4-BE49-F238E27FC236}">
                <a16:creationId xmlns:a16="http://schemas.microsoft.com/office/drawing/2014/main" id="{54C7094B-7237-4326-BCE3-90F82EB49753}"/>
              </a:ext>
            </a:extLst>
          </p:cNvPr>
          <p:cNvSpPr>
            <a:spLocks noGrp="1"/>
          </p:cNvSpPr>
          <p:nvPr>
            <p:ph type="body" idx="30"/>
            <p:custDataLst>
              <p:tags r:id="rId8"/>
            </p:custDataLst>
          </p:nvPr>
        </p:nvSpPr>
        <p:spPr>
          <a:xfrm>
            <a:off x="6087025" y="2011644"/>
            <a:ext cx="2616444" cy="2545200"/>
          </a:xfrm>
        </p:spPr>
        <p:txBody>
          <a:bodyPr lIns="108000" tIns="108000" rIns="108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4" name="Straight Connector">
            <a:extLst>
              <a:ext uri="{FF2B5EF4-FFF2-40B4-BE49-F238E27FC236}">
                <a16:creationId xmlns:a16="http://schemas.microsoft.com/office/drawing/2014/main" id="{7D9030DA-1E66-95D5-AC31-1AE95F954090}"/>
              </a:ext>
            </a:extLst>
          </p:cNvPr>
          <p:cNvCxnSpPr>
            <a:cxnSpLocks/>
          </p:cNvCxnSpPr>
          <p:nvPr userDrawn="1"/>
        </p:nvCxnSpPr>
        <p:spPr>
          <a:xfrm flipV="1">
            <a:off x="5991083" y="1312226"/>
            <a:ext cx="0" cy="3243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a:extLst>
              <a:ext uri="{FF2B5EF4-FFF2-40B4-BE49-F238E27FC236}">
                <a16:creationId xmlns:a16="http://schemas.microsoft.com/office/drawing/2014/main" id="{AA0775A6-C7F1-CDAC-41E2-55CCAA18FD11}"/>
              </a:ext>
            </a:extLst>
          </p:cNvPr>
          <p:cNvCxnSpPr>
            <a:cxnSpLocks/>
          </p:cNvCxnSpPr>
          <p:nvPr userDrawn="1"/>
        </p:nvCxnSpPr>
        <p:spPr>
          <a:xfrm flipV="1">
            <a:off x="3182753" y="1313458"/>
            <a:ext cx="0" cy="3242369"/>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Free Badge"/>
          <p:cNvPicPr>
            <a:picLocks noChangeAspect="1"/>
          </p:cNvPicPr>
          <p:nvPr userDrawn="1"/>
        </p:nvPicPr>
        <p:blipFill>
          <a:blip r:embed="rId12"/>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4220872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Text Boxes T23V1">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3C2E0A61-0234-702E-067F-C82A0A33075E}"/>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15746" y="480357"/>
            <a:ext cx="270000" cy="360000"/>
          </a:xfrm>
          <a:prstGeom prst="rect">
            <a:avLst/>
          </a:prstGeom>
        </p:spPr>
      </p:pic>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3738" y="2427425"/>
            <a:ext cx="4047300" cy="688256"/>
          </a:xfrm>
        </p:spPr>
        <p:txBody>
          <a:bodyPr wrap="square" lIns="0" tIns="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p:custDataLst>
              <p:tags r:id="rId3"/>
            </p:custDataLst>
          </p:nvPr>
        </p:nvSpPr>
        <p:spPr>
          <a:xfrm>
            <a:off x="443738" y="3125613"/>
            <a:ext cx="4047300" cy="1079577"/>
          </a:xfrm>
        </p:spPr>
        <p:txBody>
          <a:bodyPr lIns="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2" name="Subtitle Placeholder 3">
            <a:extLst>
              <a:ext uri="{FF2B5EF4-FFF2-40B4-BE49-F238E27FC236}">
                <a16:creationId xmlns:a16="http://schemas.microsoft.com/office/drawing/2014/main" id="{8EC2B027-F9FD-0DB7-B983-5C47FB54A7A8}"/>
              </a:ext>
            </a:extLst>
          </p:cNvPr>
          <p:cNvSpPr>
            <a:spLocks noGrp="1"/>
          </p:cNvSpPr>
          <p:nvPr>
            <p:ph type="body" idx="27" hasCustomPrompt="1"/>
            <p:custDataLst>
              <p:tags r:id="rId5"/>
            </p:custDataLst>
          </p:nvPr>
        </p:nvSpPr>
        <p:spPr>
          <a:xfrm>
            <a:off x="443738" y="4487858"/>
            <a:ext cx="4047300" cy="687600"/>
          </a:xfrm>
        </p:spPr>
        <p:txBody>
          <a:bodyPr wrap="square" lIns="0" tIns="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3" name="Text Placeholder 3">
            <a:extLst>
              <a:ext uri="{FF2B5EF4-FFF2-40B4-BE49-F238E27FC236}">
                <a16:creationId xmlns:a16="http://schemas.microsoft.com/office/drawing/2014/main" id="{A1F4FE25-7EC4-C5D4-64FF-20FE46EEE405}"/>
              </a:ext>
            </a:extLst>
          </p:cNvPr>
          <p:cNvSpPr>
            <a:spLocks noGrp="1"/>
          </p:cNvSpPr>
          <p:nvPr>
            <p:ph type="body" idx="28"/>
            <p:custDataLst>
              <p:tags r:id="rId6"/>
            </p:custDataLst>
          </p:nvPr>
        </p:nvSpPr>
        <p:spPr>
          <a:xfrm>
            <a:off x="443738" y="5187015"/>
            <a:ext cx="4047300" cy="1080000"/>
          </a:xfrm>
        </p:spPr>
        <p:txBody>
          <a:bodyPr lIns="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8" name="Straight Connector">
            <a:extLst>
              <a:ext uri="{FF2B5EF4-FFF2-40B4-BE49-F238E27FC236}">
                <a16:creationId xmlns:a16="http://schemas.microsoft.com/office/drawing/2014/main" id="{FAFEB25C-CFC1-8FEF-9A2F-36278018D8BB}"/>
              </a:ext>
            </a:extLst>
          </p:cNvPr>
          <p:cNvCxnSpPr>
            <a:cxnSpLocks/>
          </p:cNvCxnSpPr>
          <p:nvPr userDrawn="1"/>
        </p:nvCxnSpPr>
        <p:spPr>
          <a:xfrm flipV="1">
            <a:off x="4572000" y="2427425"/>
            <a:ext cx="0" cy="3839590"/>
          </a:xfrm>
          <a:prstGeom prst="line">
            <a:avLst/>
          </a:prstGeom>
        </p:spPr>
        <p:style>
          <a:lnRef idx="2">
            <a:schemeClr val="accent1"/>
          </a:lnRef>
          <a:fillRef idx="0">
            <a:schemeClr val="accent1"/>
          </a:fillRef>
          <a:effectRef idx="1">
            <a:schemeClr val="accent1"/>
          </a:effectRef>
          <a:fontRef idx="minor">
            <a:schemeClr val="tx1"/>
          </a:fontRef>
        </p:style>
      </p:cxnSp>
      <p:sp>
        <p:nvSpPr>
          <p:cNvPr id="20" name="Subtitle Placeholder 2">
            <a:extLst>
              <a:ext uri="{FF2B5EF4-FFF2-40B4-BE49-F238E27FC236}">
                <a16:creationId xmlns:a16="http://schemas.microsoft.com/office/drawing/2014/main" id="{116CB51D-9534-F7D6-D61E-D69C3016D6AA}"/>
              </a:ext>
            </a:extLst>
          </p:cNvPr>
          <p:cNvSpPr>
            <a:spLocks noGrp="1"/>
          </p:cNvSpPr>
          <p:nvPr>
            <p:ph type="body" idx="29" hasCustomPrompt="1"/>
            <p:custDataLst>
              <p:tags r:id="rId7"/>
            </p:custDataLst>
          </p:nvPr>
        </p:nvSpPr>
        <p:spPr>
          <a:xfrm>
            <a:off x="4656169" y="2427425"/>
            <a:ext cx="4047300" cy="687600"/>
          </a:xfrm>
        </p:spPr>
        <p:txBody>
          <a:bodyPr wrap="square" lIns="108000" tIns="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1" name="Text Placeholder 2">
            <a:extLst>
              <a:ext uri="{FF2B5EF4-FFF2-40B4-BE49-F238E27FC236}">
                <a16:creationId xmlns:a16="http://schemas.microsoft.com/office/drawing/2014/main" id="{A79D7D2C-E053-1822-95CA-8266A0169960}"/>
              </a:ext>
            </a:extLst>
          </p:cNvPr>
          <p:cNvSpPr>
            <a:spLocks noGrp="1"/>
          </p:cNvSpPr>
          <p:nvPr>
            <p:ph type="body" idx="30"/>
            <p:custDataLst>
              <p:tags r:id="rId8"/>
            </p:custDataLst>
          </p:nvPr>
        </p:nvSpPr>
        <p:spPr>
          <a:xfrm>
            <a:off x="4656169" y="3125612"/>
            <a:ext cx="4047300" cy="10800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2" name="Subtitle Placeholder 4">
            <a:extLst>
              <a:ext uri="{FF2B5EF4-FFF2-40B4-BE49-F238E27FC236}">
                <a16:creationId xmlns:a16="http://schemas.microsoft.com/office/drawing/2014/main" id="{29BE7874-6F8A-D363-8E22-48FD9221A396}"/>
              </a:ext>
            </a:extLst>
          </p:cNvPr>
          <p:cNvSpPr>
            <a:spLocks noGrp="1"/>
          </p:cNvSpPr>
          <p:nvPr>
            <p:ph type="body" idx="31" hasCustomPrompt="1"/>
            <p:custDataLst>
              <p:tags r:id="rId9"/>
            </p:custDataLst>
          </p:nvPr>
        </p:nvSpPr>
        <p:spPr>
          <a:xfrm>
            <a:off x="4656169" y="4487858"/>
            <a:ext cx="4047300" cy="687600"/>
          </a:xfrm>
        </p:spPr>
        <p:txBody>
          <a:bodyPr wrap="square" lIns="108000" tIns="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3" name="Text Placeholder 4">
            <a:extLst>
              <a:ext uri="{FF2B5EF4-FFF2-40B4-BE49-F238E27FC236}">
                <a16:creationId xmlns:a16="http://schemas.microsoft.com/office/drawing/2014/main" id="{F04562F5-0E08-FDFC-2684-3AC168723BE6}"/>
              </a:ext>
            </a:extLst>
          </p:cNvPr>
          <p:cNvSpPr>
            <a:spLocks noGrp="1"/>
          </p:cNvSpPr>
          <p:nvPr>
            <p:ph type="body" idx="32"/>
            <p:custDataLst>
              <p:tags r:id="rId10"/>
            </p:custDataLst>
          </p:nvPr>
        </p:nvSpPr>
        <p:spPr>
          <a:xfrm>
            <a:off x="4656169" y="5187015"/>
            <a:ext cx="4047300" cy="10800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4" name="Straight Connector">
            <a:extLst>
              <a:ext uri="{FF2B5EF4-FFF2-40B4-BE49-F238E27FC236}">
                <a16:creationId xmlns:a16="http://schemas.microsoft.com/office/drawing/2014/main" id="{22D31091-4126-3AF0-0E73-512ED8431592}"/>
              </a:ext>
            </a:extLst>
          </p:cNvPr>
          <p:cNvCxnSpPr>
            <a:cxnSpLocks/>
          </p:cNvCxnSpPr>
          <p:nvPr userDrawn="1"/>
        </p:nvCxnSpPr>
        <p:spPr>
          <a:xfrm flipH="1">
            <a:off x="440531" y="4347220"/>
            <a:ext cx="8262938"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Free Badge"/>
          <p:cNvPicPr>
            <a:picLocks noChangeAspect="1"/>
          </p:cNvPicPr>
          <p:nvPr userDrawn="1"/>
        </p:nvPicPr>
        <p:blipFill>
          <a:blip r:embed="rId14"/>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401351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droite + texte">
    <p:spTree>
      <p:nvGrpSpPr>
        <p:cNvPr id="1" name=""/>
        <p:cNvGrpSpPr/>
        <p:nvPr/>
      </p:nvGrpSpPr>
      <p:grpSpPr>
        <a:xfrm>
          <a:off x="0" y="0"/>
          <a:ext cx="0" cy="0"/>
          <a:chOff x="0" y="0"/>
          <a:chExt cx="0" cy="0"/>
        </a:xfrm>
      </p:grpSpPr>
      <p:sp>
        <p:nvSpPr>
          <p:cNvPr id="11" name="Espace réservé pour une image  10"/>
          <p:cNvSpPr>
            <a:spLocks noGrp="1"/>
          </p:cNvSpPr>
          <p:nvPr>
            <p:ph type="pic" sz="quarter" idx="10"/>
          </p:nvPr>
        </p:nvSpPr>
        <p:spPr>
          <a:xfrm>
            <a:off x="6084000" y="0"/>
            <a:ext cx="3060000" cy="6858000"/>
          </a:xfrm>
        </p:spPr>
        <p:txBody>
          <a:bodyPr/>
          <a:lstStyle/>
          <a:p>
            <a:endParaRPr lang="fr-FR"/>
          </a:p>
        </p:txBody>
      </p:sp>
      <p:sp>
        <p:nvSpPr>
          <p:cNvPr id="17" name="Espace réservé du texte 16"/>
          <p:cNvSpPr>
            <a:spLocks noGrp="1"/>
          </p:cNvSpPr>
          <p:nvPr>
            <p:ph type="body" sz="quarter" idx="12" hasCustomPrompt="1"/>
          </p:nvPr>
        </p:nvSpPr>
        <p:spPr>
          <a:xfrm>
            <a:off x="0" y="-23590"/>
            <a:ext cx="6075832" cy="920229"/>
          </a:xfrm>
        </p:spPr>
        <p:txBody>
          <a:bodyPr anchor="ctr" anchorCtr="0">
            <a:noAutofit/>
          </a:bodyPr>
          <a:lstStyle>
            <a:lvl1pPr marL="0" indent="0" algn="ctr">
              <a:buFontTx/>
              <a:buNone/>
              <a:defRPr lang="fr-FR" sz="2000" b="0" kern="1200" cap="all" baseline="0" dirty="0">
                <a:solidFill>
                  <a:srgbClr val="002060"/>
                </a:solidFill>
                <a:latin typeface="Poppins" panose="00000500000000000000" pitchFamily="2" charset="0"/>
                <a:ea typeface="+mn-ea"/>
                <a:cs typeface="Poppins" panose="00000500000000000000" pitchFamily="2" charset="0"/>
              </a:defRPr>
            </a:lvl1pPr>
          </a:lstStyle>
          <a:p>
            <a:pPr lvl="0"/>
            <a:r>
              <a:rPr lang="fr-FR" dirty="0"/>
              <a:t>MODIFIEZ LES STYLES DU TEXTE DU MASQUE</a:t>
            </a:r>
          </a:p>
        </p:txBody>
      </p:sp>
      <p:sp>
        <p:nvSpPr>
          <p:cNvPr id="6" name="Slide Number Placeholder 5"/>
          <p:cNvSpPr>
            <a:spLocks noGrp="1"/>
          </p:cNvSpPr>
          <p:nvPr>
            <p:ph type="sldNum" sz="quarter" idx="4"/>
          </p:nvPr>
        </p:nvSpPr>
        <p:spPr>
          <a:xfrm>
            <a:off x="0" y="6492875"/>
            <a:ext cx="506185" cy="365125"/>
          </a:xfrm>
          <a:prstGeom prst="rect">
            <a:avLst/>
          </a:prstGeom>
        </p:spPr>
        <p:txBody>
          <a:bodyPr vert="horz" lIns="91440" tIns="45720" rIns="91440" bIns="45720" rtlCol="0" anchor="ctr"/>
          <a:lstStyle>
            <a:lvl1pPr algn="r">
              <a:defRPr sz="800">
                <a:solidFill>
                  <a:srgbClr val="002E57"/>
                </a:solidFill>
                <a:latin typeface="Poppins" panose="00000500000000000000" pitchFamily="2" charset="0"/>
                <a:cs typeface="Poppins" panose="00000500000000000000" pitchFamily="2" charset="0"/>
              </a:defRPr>
            </a:lvl1pPr>
          </a:lstStyle>
          <a:p>
            <a:fld id="{6EBAE6F3-A28F-4E1C-9C92-DDF7F51AED62}" type="slidenum">
              <a:rPr lang="fr-FR" smtClean="0"/>
              <a:pPr/>
              <a:t>‹N°›</a:t>
            </a:fld>
            <a:endParaRPr lang="fr-FR" dirty="0"/>
          </a:p>
        </p:txBody>
      </p:sp>
      <p:sp>
        <p:nvSpPr>
          <p:cNvPr id="7" name="Espace réservé du contenu 18">
            <a:extLst>
              <a:ext uri="{FF2B5EF4-FFF2-40B4-BE49-F238E27FC236}">
                <a16:creationId xmlns:a16="http://schemas.microsoft.com/office/drawing/2014/main" id="{71FF43A1-E165-47AB-B5DB-2F3D9070D9A4}"/>
              </a:ext>
            </a:extLst>
          </p:cNvPr>
          <p:cNvSpPr>
            <a:spLocks noGrp="1"/>
          </p:cNvSpPr>
          <p:nvPr>
            <p:ph sz="quarter" idx="13"/>
          </p:nvPr>
        </p:nvSpPr>
        <p:spPr>
          <a:xfrm>
            <a:off x="7213" y="1170000"/>
            <a:ext cx="6072323" cy="5016791"/>
          </a:xfrm>
        </p:spPr>
        <p:txBody>
          <a:bodyPr>
            <a:normAutofit/>
          </a:bodyPr>
          <a:lstStyle>
            <a:lvl1pPr marL="0" indent="0" algn="ctr">
              <a:lnSpc>
                <a:spcPct val="100000"/>
              </a:lnSpc>
              <a:spcBef>
                <a:spcPts val="0"/>
              </a:spcBef>
              <a:buFontTx/>
              <a:buNone/>
              <a:defRPr sz="1100">
                <a:solidFill>
                  <a:schemeClr val="tx1"/>
                </a:solidFill>
                <a:latin typeface="+mn-lt"/>
              </a:defRPr>
            </a:lvl1pPr>
            <a:lvl2pPr marL="457200" indent="0" algn="ctr">
              <a:lnSpc>
                <a:spcPct val="100000"/>
              </a:lnSpc>
              <a:spcBef>
                <a:spcPts val="0"/>
              </a:spcBef>
              <a:buFontTx/>
              <a:buNone/>
              <a:defRPr sz="1100">
                <a:solidFill>
                  <a:schemeClr val="tx1"/>
                </a:solidFill>
                <a:latin typeface="+mn-lt"/>
              </a:defRPr>
            </a:lvl2pPr>
            <a:lvl3pPr marL="914400" indent="0" algn="ctr">
              <a:lnSpc>
                <a:spcPct val="100000"/>
              </a:lnSpc>
              <a:spcBef>
                <a:spcPts val="0"/>
              </a:spcBef>
              <a:buFontTx/>
              <a:buNone/>
              <a:defRPr sz="1100">
                <a:solidFill>
                  <a:schemeClr val="tx1"/>
                </a:solidFill>
                <a:latin typeface="+mn-lt"/>
              </a:defRPr>
            </a:lvl3pPr>
            <a:lvl4pPr marL="1371600" indent="0" algn="ctr">
              <a:lnSpc>
                <a:spcPct val="100000"/>
              </a:lnSpc>
              <a:spcBef>
                <a:spcPts val="0"/>
              </a:spcBef>
              <a:buFontTx/>
              <a:buNone/>
              <a:defRPr sz="1100">
                <a:solidFill>
                  <a:schemeClr val="tx1"/>
                </a:solidFill>
                <a:latin typeface="+mn-lt"/>
              </a:defRPr>
            </a:lvl4pPr>
            <a:lvl5pPr marL="1828800" indent="0" algn="ctr">
              <a:lnSpc>
                <a:spcPct val="100000"/>
              </a:lnSpc>
              <a:spcBef>
                <a:spcPts val="0"/>
              </a:spcBef>
              <a:buFontTx/>
              <a:buNone/>
              <a:defRPr sz="1100">
                <a:solidFill>
                  <a:schemeClr val="tx1"/>
                </a:solidFill>
                <a:latin typeface="+mn-lt"/>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85103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Text Boxes T23V2">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2B7629C5-7E8A-94CF-735B-521E7711D3CF}"/>
              </a:ext>
            </a:extLst>
          </p:cNvPr>
          <p:cNvSpPr/>
          <p:nvPr userDrawn="1"/>
        </p:nvSpPr>
        <p:spPr>
          <a:xfrm>
            <a:off x="7562242" y="0"/>
            <a:ext cx="1581758" cy="2109010"/>
          </a:xfrm>
          <a:custGeom>
            <a:avLst/>
            <a:gdLst>
              <a:gd name="connsiteX0" fmla="*/ 0 w 2109010"/>
              <a:gd name="connsiteY0" fmla="*/ 0 h 2109010"/>
              <a:gd name="connsiteX1" fmla="*/ 765781 w 2109010"/>
              <a:gd name="connsiteY1" fmla="*/ 0 h 2109010"/>
              <a:gd name="connsiteX2" fmla="*/ 2109009 w 2109010"/>
              <a:gd name="connsiteY2" fmla="*/ 1343228 h 2109010"/>
              <a:gd name="connsiteX3" fmla="*/ 2109010 w 2109010"/>
              <a:gd name="connsiteY3" fmla="*/ 1343228 h 2109010"/>
              <a:gd name="connsiteX4" fmla="*/ 2109010 w 2109010"/>
              <a:gd name="connsiteY4" fmla="*/ 2109010 h 2109010"/>
              <a:gd name="connsiteX5" fmla="*/ 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0" y="0"/>
                </a:moveTo>
                <a:lnTo>
                  <a:pt x="765781" y="0"/>
                </a:lnTo>
                <a:cubicBezTo>
                  <a:pt x="765781" y="741844"/>
                  <a:pt x="1367165" y="1343228"/>
                  <a:pt x="2109009" y="1343228"/>
                </a:cubicBezTo>
                <a:lnTo>
                  <a:pt x="2109010" y="1343228"/>
                </a:lnTo>
                <a:lnTo>
                  <a:pt x="2109010" y="2109010"/>
                </a:lnTo>
                <a:cubicBezTo>
                  <a:pt x="944236" y="2109010"/>
                  <a:pt x="0" y="1164774"/>
                  <a:pt x="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15" name="Rectangle 14">
            <a:extLst>
              <a:ext uri="{FF2B5EF4-FFF2-40B4-BE49-F238E27FC236}">
                <a16:creationId xmlns:a16="http://schemas.microsoft.com/office/drawing/2014/main" id="{2052D126-165F-307A-B2CB-0EB7A59BC512}"/>
              </a:ext>
            </a:extLst>
          </p:cNvPr>
          <p:cNvSpPr/>
          <p:nvPr userDrawn="1"/>
        </p:nvSpPr>
        <p:spPr>
          <a:xfrm>
            <a:off x="1" y="4242624"/>
            <a:ext cx="4487832" cy="26153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2" name="Subtitle Placeholder 1">
            <a:extLst>
              <a:ext uri="{FF2B5EF4-FFF2-40B4-BE49-F238E27FC236}">
                <a16:creationId xmlns:a16="http://schemas.microsoft.com/office/drawing/2014/main" id="{8EC2B027-F9FD-0DB7-B983-5C47FB54A7A8}"/>
              </a:ext>
            </a:extLst>
          </p:cNvPr>
          <p:cNvSpPr>
            <a:spLocks noGrp="1"/>
          </p:cNvSpPr>
          <p:nvPr>
            <p:ph type="body" idx="27" hasCustomPrompt="1"/>
            <p:custDataLst>
              <p:tags r:id="rId3"/>
            </p:custDataLst>
          </p:nvPr>
        </p:nvSpPr>
        <p:spPr>
          <a:xfrm>
            <a:off x="443738" y="2225296"/>
            <a:ext cx="4047300" cy="687600"/>
          </a:xfrm>
        </p:spPr>
        <p:txBody>
          <a:bodyPr wrap="square" lIns="0" tIns="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3" name="Text Placeholder 1">
            <a:extLst>
              <a:ext uri="{FF2B5EF4-FFF2-40B4-BE49-F238E27FC236}">
                <a16:creationId xmlns:a16="http://schemas.microsoft.com/office/drawing/2014/main" id="{A1F4FE25-7EC4-C5D4-64FF-20FE46EEE405}"/>
              </a:ext>
            </a:extLst>
          </p:cNvPr>
          <p:cNvSpPr>
            <a:spLocks noGrp="1"/>
          </p:cNvSpPr>
          <p:nvPr>
            <p:ph type="body" idx="28"/>
            <p:custDataLst>
              <p:tags r:id="rId4"/>
            </p:custDataLst>
          </p:nvPr>
        </p:nvSpPr>
        <p:spPr>
          <a:xfrm>
            <a:off x="443738" y="2924453"/>
            <a:ext cx="4047300" cy="1080000"/>
          </a:xfrm>
        </p:spPr>
        <p:txBody>
          <a:bodyPr lIns="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0" name="Subtitle Placeholder 2">
            <a:extLst>
              <a:ext uri="{FF2B5EF4-FFF2-40B4-BE49-F238E27FC236}">
                <a16:creationId xmlns:a16="http://schemas.microsoft.com/office/drawing/2014/main" id="{116CB51D-9534-F7D6-D61E-D69C3016D6AA}"/>
              </a:ext>
            </a:extLst>
          </p:cNvPr>
          <p:cNvSpPr>
            <a:spLocks noGrp="1"/>
          </p:cNvSpPr>
          <p:nvPr>
            <p:ph type="body" idx="29" hasCustomPrompt="1"/>
            <p:custDataLst>
              <p:tags r:id="rId5"/>
            </p:custDataLst>
          </p:nvPr>
        </p:nvSpPr>
        <p:spPr>
          <a:xfrm>
            <a:off x="4656169" y="2220185"/>
            <a:ext cx="4047300" cy="687600"/>
          </a:xfrm>
        </p:spPr>
        <p:txBody>
          <a:bodyPr wrap="square" lIns="108000" tIns="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1" name="Text Placeholder 2">
            <a:extLst>
              <a:ext uri="{FF2B5EF4-FFF2-40B4-BE49-F238E27FC236}">
                <a16:creationId xmlns:a16="http://schemas.microsoft.com/office/drawing/2014/main" id="{A79D7D2C-E053-1822-95CA-8266A0169960}"/>
              </a:ext>
            </a:extLst>
          </p:cNvPr>
          <p:cNvSpPr>
            <a:spLocks noGrp="1"/>
          </p:cNvSpPr>
          <p:nvPr>
            <p:ph type="body" idx="30"/>
            <p:custDataLst>
              <p:tags r:id="rId6"/>
            </p:custDataLst>
          </p:nvPr>
        </p:nvSpPr>
        <p:spPr>
          <a:xfrm>
            <a:off x="4656169" y="2918372"/>
            <a:ext cx="4047300" cy="10800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2" name="Subtitle Placeholder 4">
            <a:extLst>
              <a:ext uri="{FF2B5EF4-FFF2-40B4-BE49-F238E27FC236}">
                <a16:creationId xmlns:a16="http://schemas.microsoft.com/office/drawing/2014/main" id="{29BE7874-6F8A-D363-8E22-48FD9221A396}"/>
              </a:ext>
            </a:extLst>
          </p:cNvPr>
          <p:cNvSpPr>
            <a:spLocks noGrp="1"/>
          </p:cNvSpPr>
          <p:nvPr>
            <p:ph type="body" idx="31" hasCustomPrompt="1"/>
            <p:custDataLst>
              <p:tags r:id="rId7"/>
            </p:custDataLst>
          </p:nvPr>
        </p:nvSpPr>
        <p:spPr>
          <a:xfrm>
            <a:off x="4656169" y="4269092"/>
            <a:ext cx="4047300" cy="906366"/>
          </a:xfrm>
        </p:spPr>
        <p:txBody>
          <a:bodyPr wrap="square" lIns="108000" tIns="21600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3" name="Text Placeholder 4">
            <a:extLst>
              <a:ext uri="{FF2B5EF4-FFF2-40B4-BE49-F238E27FC236}">
                <a16:creationId xmlns:a16="http://schemas.microsoft.com/office/drawing/2014/main" id="{F04562F5-0E08-FDFC-2684-3AC168723BE6}"/>
              </a:ext>
            </a:extLst>
          </p:cNvPr>
          <p:cNvSpPr>
            <a:spLocks noGrp="1"/>
          </p:cNvSpPr>
          <p:nvPr>
            <p:ph type="body" idx="32"/>
            <p:custDataLst>
              <p:tags r:id="rId8"/>
            </p:custDataLst>
          </p:nvPr>
        </p:nvSpPr>
        <p:spPr>
          <a:xfrm>
            <a:off x="4656169" y="5187015"/>
            <a:ext cx="4047300" cy="10800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1" name="Subtitle Placeholder 3">
            <a:extLst>
              <a:ext uri="{FF2B5EF4-FFF2-40B4-BE49-F238E27FC236}">
                <a16:creationId xmlns:a16="http://schemas.microsoft.com/office/drawing/2014/main" id="{FCCEE109-5079-2C83-359F-17F9EA63E1A0}"/>
              </a:ext>
            </a:extLst>
          </p:cNvPr>
          <p:cNvSpPr>
            <a:spLocks noGrp="1"/>
          </p:cNvSpPr>
          <p:nvPr>
            <p:ph type="body" idx="33" hasCustomPrompt="1"/>
            <p:custDataLst>
              <p:tags r:id="rId9"/>
            </p:custDataLst>
          </p:nvPr>
        </p:nvSpPr>
        <p:spPr>
          <a:xfrm>
            <a:off x="443738" y="4269092"/>
            <a:ext cx="4047300" cy="906366"/>
          </a:xfrm>
        </p:spPr>
        <p:txBody>
          <a:bodyPr wrap="square" lIns="0" tIns="216000" rIns="216000" bIns="72000" anchor="b" anchorCtr="0">
            <a:noAutofit/>
          </a:bodyPr>
          <a:lstStyle>
            <a:lvl1pPr marL="0" indent="0" algn="l">
              <a:spcBef>
                <a:spcPts val="450"/>
              </a:spcBef>
              <a:buNone/>
              <a:defRPr sz="1500"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4" name="Text Placeholder 3">
            <a:extLst>
              <a:ext uri="{FF2B5EF4-FFF2-40B4-BE49-F238E27FC236}">
                <a16:creationId xmlns:a16="http://schemas.microsoft.com/office/drawing/2014/main" id="{A760D815-A1E8-136C-C020-88D9721F7C28}"/>
              </a:ext>
            </a:extLst>
          </p:cNvPr>
          <p:cNvSpPr>
            <a:spLocks noGrp="1"/>
          </p:cNvSpPr>
          <p:nvPr>
            <p:ph type="body" idx="34"/>
            <p:custDataLst>
              <p:tags r:id="rId10"/>
            </p:custDataLst>
          </p:nvPr>
        </p:nvSpPr>
        <p:spPr>
          <a:xfrm>
            <a:off x="443738" y="5187015"/>
            <a:ext cx="4047300" cy="1080000"/>
          </a:xfrm>
        </p:spPr>
        <p:txBody>
          <a:bodyPr lIns="0" tIns="108000" rIns="216000" bIns="0" anchor="t" anchorCtr="0">
            <a:noAutofit/>
          </a:bodyPr>
          <a:lstStyle>
            <a:lvl1pPr marL="0" indent="0" algn="l">
              <a:lnSpc>
                <a:spcPct val="120000"/>
              </a:lnSpc>
              <a:spcBef>
                <a:spcPts val="450"/>
              </a:spcBef>
              <a:buNone/>
              <a:defRPr sz="1013">
                <a:solidFill>
                  <a:schemeClr val="bg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pic>
        <p:nvPicPr>
          <p:cNvPr id="3" name="Free Badge"/>
          <p:cNvPicPr>
            <a:picLocks noChangeAspect="1"/>
          </p:cNvPicPr>
          <p:nvPr userDrawn="1"/>
        </p:nvPicPr>
        <p:blipFill>
          <a:blip r:embed="rId14"/>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030225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Text Boxes T23V3">
    <p:bg>
      <p:bgPr>
        <a:solidFill>
          <a:schemeClr val="accent6"/>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2787FBB-B349-D934-0382-A63F3684880C}"/>
              </a:ext>
            </a:extLst>
          </p:cNvPr>
          <p:cNvSpPr/>
          <p:nvPr userDrawn="1"/>
        </p:nvSpPr>
        <p:spPr>
          <a:xfrm>
            <a:off x="5015169" y="1555655"/>
            <a:ext cx="4128831" cy="5302347"/>
          </a:xfrm>
          <a:custGeom>
            <a:avLst/>
            <a:gdLst>
              <a:gd name="connsiteX0" fmla="*/ 3760110 w 5505108"/>
              <a:gd name="connsiteY0" fmla="*/ 0 h 5302347"/>
              <a:gd name="connsiteX1" fmla="*/ 5223714 w 5505108"/>
              <a:gd name="connsiteY1" fmla="*/ 295488 h 5302347"/>
              <a:gd name="connsiteX2" fmla="*/ 5505108 w 5505108"/>
              <a:gd name="connsiteY2" fmla="*/ 431043 h 5302347"/>
              <a:gd name="connsiteX3" fmla="*/ 5505108 w 5505108"/>
              <a:gd name="connsiteY3" fmla="*/ 2123505 h 5302347"/>
              <a:gd name="connsiteX4" fmla="*/ 5453499 w 5505108"/>
              <a:gd name="connsiteY4" fmla="*/ 2066721 h 5302347"/>
              <a:gd name="connsiteX5" fmla="*/ 3760110 w 5505108"/>
              <a:gd name="connsiteY5" fmla="*/ 1365296 h 5302347"/>
              <a:gd name="connsiteX6" fmla="*/ 1365296 w 5505108"/>
              <a:gd name="connsiteY6" fmla="*/ 3760110 h 5302347"/>
              <a:gd name="connsiteX7" fmla="*/ 1912155 w 5505108"/>
              <a:gd name="connsiteY7" fmla="*/ 5283434 h 5302347"/>
              <a:gd name="connsiteX8" fmla="*/ 1929345 w 5505108"/>
              <a:gd name="connsiteY8" fmla="*/ 5302347 h 5302347"/>
              <a:gd name="connsiteX9" fmla="*/ 331038 w 5505108"/>
              <a:gd name="connsiteY9" fmla="*/ 5302347 h 5302347"/>
              <a:gd name="connsiteX10" fmla="*/ 295488 w 5505108"/>
              <a:gd name="connsiteY10" fmla="*/ 5223715 h 5302347"/>
              <a:gd name="connsiteX11" fmla="*/ 0 w 5505108"/>
              <a:gd name="connsiteY11" fmla="*/ 3760110 h 5302347"/>
              <a:gd name="connsiteX12" fmla="*/ 3760110 w 5505108"/>
              <a:gd name="connsiteY12" fmla="*/ 0 h 53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5108" h="5302347">
                <a:moveTo>
                  <a:pt x="3760110" y="0"/>
                </a:moveTo>
                <a:cubicBezTo>
                  <a:pt x="4279273" y="0"/>
                  <a:pt x="4773861" y="105216"/>
                  <a:pt x="5223714" y="295488"/>
                </a:cubicBezTo>
                <a:lnTo>
                  <a:pt x="5505108" y="431043"/>
                </a:lnTo>
                <a:lnTo>
                  <a:pt x="5505108" y="2123505"/>
                </a:lnTo>
                <a:lnTo>
                  <a:pt x="5453499" y="2066721"/>
                </a:lnTo>
                <a:cubicBezTo>
                  <a:pt x="5020123" y="1633345"/>
                  <a:pt x="4421420" y="1365296"/>
                  <a:pt x="3760110" y="1365296"/>
                </a:cubicBezTo>
                <a:cubicBezTo>
                  <a:pt x="2437491" y="1365296"/>
                  <a:pt x="1365296" y="2437491"/>
                  <a:pt x="1365296" y="3760110"/>
                </a:cubicBezTo>
                <a:cubicBezTo>
                  <a:pt x="1365296" y="4338756"/>
                  <a:pt x="1570521" y="4869469"/>
                  <a:pt x="1912155" y="5283434"/>
                </a:cubicBezTo>
                <a:lnTo>
                  <a:pt x="1929345" y="5302347"/>
                </a:lnTo>
                <a:lnTo>
                  <a:pt x="331038" y="5302347"/>
                </a:lnTo>
                <a:lnTo>
                  <a:pt x="295488" y="5223715"/>
                </a:lnTo>
                <a:cubicBezTo>
                  <a:pt x="105217" y="4773861"/>
                  <a:pt x="0" y="4279273"/>
                  <a:pt x="0" y="3760110"/>
                </a:cubicBezTo>
                <a:cubicBezTo>
                  <a:pt x="0" y="1683459"/>
                  <a:pt x="1683459" y="0"/>
                  <a:pt x="376011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15746" y="480357"/>
            <a:ext cx="270000" cy="360000"/>
          </a:xfrm>
          <a:prstGeom prst="rect">
            <a:avLst/>
          </a:prstGeom>
        </p:spPr>
      </p:pic>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3738" y="2427425"/>
            <a:ext cx="4047300" cy="688256"/>
          </a:xfrm>
        </p:spPr>
        <p:txBody>
          <a:bodyPr wrap="square" lIns="0" tIns="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p:custDataLst>
              <p:tags r:id="rId3"/>
            </p:custDataLst>
          </p:nvPr>
        </p:nvSpPr>
        <p:spPr>
          <a:xfrm>
            <a:off x="443738" y="3125613"/>
            <a:ext cx="4047300" cy="1079577"/>
          </a:xfrm>
        </p:spPr>
        <p:txBody>
          <a:bodyPr lIns="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2" name="Subtitle Placeholder 3">
            <a:extLst>
              <a:ext uri="{FF2B5EF4-FFF2-40B4-BE49-F238E27FC236}">
                <a16:creationId xmlns:a16="http://schemas.microsoft.com/office/drawing/2014/main" id="{8EC2B027-F9FD-0DB7-B983-5C47FB54A7A8}"/>
              </a:ext>
            </a:extLst>
          </p:cNvPr>
          <p:cNvSpPr>
            <a:spLocks noGrp="1"/>
          </p:cNvSpPr>
          <p:nvPr>
            <p:ph type="body" idx="27" hasCustomPrompt="1"/>
            <p:custDataLst>
              <p:tags r:id="rId5"/>
            </p:custDataLst>
          </p:nvPr>
        </p:nvSpPr>
        <p:spPr>
          <a:xfrm>
            <a:off x="443738" y="4487858"/>
            <a:ext cx="4047300" cy="687600"/>
          </a:xfrm>
        </p:spPr>
        <p:txBody>
          <a:bodyPr wrap="square" lIns="0" tIns="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3" name="Text Placeholder 3">
            <a:extLst>
              <a:ext uri="{FF2B5EF4-FFF2-40B4-BE49-F238E27FC236}">
                <a16:creationId xmlns:a16="http://schemas.microsoft.com/office/drawing/2014/main" id="{A1F4FE25-7EC4-C5D4-64FF-20FE46EEE405}"/>
              </a:ext>
            </a:extLst>
          </p:cNvPr>
          <p:cNvSpPr>
            <a:spLocks noGrp="1"/>
          </p:cNvSpPr>
          <p:nvPr>
            <p:ph type="body" idx="28"/>
            <p:custDataLst>
              <p:tags r:id="rId6"/>
            </p:custDataLst>
          </p:nvPr>
        </p:nvSpPr>
        <p:spPr>
          <a:xfrm>
            <a:off x="443738" y="5187015"/>
            <a:ext cx="4047300" cy="1080000"/>
          </a:xfrm>
        </p:spPr>
        <p:txBody>
          <a:bodyPr lIns="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8" name="Straight Connector">
            <a:extLst>
              <a:ext uri="{FF2B5EF4-FFF2-40B4-BE49-F238E27FC236}">
                <a16:creationId xmlns:a16="http://schemas.microsoft.com/office/drawing/2014/main" id="{FAFEB25C-CFC1-8FEF-9A2F-36278018D8BB}"/>
              </a:ext>
            </a:extLst>
          </p:cNvPr>
          <p:cNvCxnSpPr>
            <a:cxnSpLocks/>
          </p:cNvCxnSpPr>
          <p:nvPr userDrawn="1"/>
        </p:nvCxnSpPr>
        <p:spPr>
          <a:xfrm flipV="1">
            <a:off x="4572000" y="2427425"/>
            <a:ext cx="0" cy="3839590"/>
          </a:xfrm>
          <a:prstGeom prst="line">
            <a:avLst/>
          </a:prstGeom>
        </p:spPr>
        <p:style>
          <a:lnRef idx="2">
            <a:schemeClr val="accent1"/>
          </a:lnRef>
          <a:fillRef idx="0">
            <a:schemeClr val="accent1"/>
          </a:fillRef>
          <a:effectRef idx="1">
            <a:schemeClr val="accent1"/>
          </a:effectRef>
          <a:fontRef idx="minor">
            <a:schemeClr val="tx1"/>
          </a:fontRef>
        </p:style>
      </p:cxnSp>
      <p:sp>
        <p:nvSpPr>
          <p:cNvPr id="20" name="Subtitle Placeholder 2">
            <a:extLst>
              <a:ext uri="{FF2B5EF4-FFF2-40B4-BE49-F238E27FC236}">
                <a16:creationId xmlns:a16="http://schemas.microsoft.com/office/drawing/2014/main" id="{116CB51D-9534-F7D6-D61E-D69C3016D6AA}"/>
              </a:ext>
            </a:extLst>
          </p:cNvPr>
          <p:cNvSpPr>
            <a:spLocks noGrp="1"/>
          </p:cNvSpPr>
          <p:nvPr>
            <p:ph type="body" idx="29" hasCustomPrompt="1"/>
            <p:custDataLst>
              <p:tags r:id="rId7"/>
            </p:custDataLst>
          </p:nvPr>
        </p:nvSpPr>
        <p:spPr>
          <a:xfrm>
            <a:off x="4656169" y="2427425"/>
            <a:ext cx="4047300" cy="687600"/>
          </a:xfrm>
        </p:spPr>
        <p:txBody>
          <a:bodyPr wrap="square" lIns="108000" tIns="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1" name="Text Placeholder 2">
            <a:extLst>
              <a:ext uri="{FF2B5EF4-FFF2-40B4-BE49-F238E27FC236}">
                <a16:creationId xmlns:a16="http://schemas.microsoft.com/office/drawing/2014/main" id="{A79D7D2C-E053-1822-95CA-8266A0169960}"/>
              </a:ext>
            </a:extLst>
          </p:cNvPr>
          <p:cNvSpPr>
            <a:spLocks noGrp="1"/>
          </p:cNvSpPr>
          <p:nvPr>
            <p:ph type="body" idx="30"/>
            <p:custDataLst>
              <p:tags r:id="rId8"/>
            </p:custDataLst>
          </p:nvPr>
        </p:nvSpPr>
        <p:spPr>
          <a:xfrm>
            <a:off x="4656169" y="3125612"/>
            <a:ext cx="4047300" cy="10800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2" name="Subtitle Placeholder 4">
            <a:extLst>
              <a:ext uri="{FF2B5EF4-FFF2-40B4-BE49-F238E27FC236}">
                <a16:creationId xmlns:a16="http://schemas.microsoft.com/office/drawing/2014/main" id="{29BE7874-6F8A-D363-8E22-48FD9221A396}"/>
              </a:ext>
            </a:extLst>
          </p:cNvPr>
          <p:cNvSpPr>
            <a:spLocks noGrp="1"/>
          </p:cNvSpPr>
          <p:nvPr>
            <p:ph type="body" idx="31" hasCustomPrompt="1"/>
            <p:custDataLst>
              <p:tags r:id="rId9"/>
            </p:custDataLst>
          </p:nvPr>
        </p:nvSpPr>
        <p:spPr>
          <a:xfrm>
            <a:off x="4656169" y="4487858"/>
            <a:ext cx="4047300" cy="687600"/>
          </a:xfrm>
        </p:spPr>
        <p:txBody>
          <a:bodyPr wrap="square" lIns="108000" tIns="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3" name="Text Placeholder 4">
            <a:extLst>
              <a:ext uri="{FF2B5EF4-FFF2-40B4-BE49-F238E27FC236}">
                <a16:creationId xmlns:a16="http://schemas.microsoft.com/office/drawing/2014/main" id="{F04562F5-0E08-FDFC-2684-3AC168723BE6}"/>
              </a:ext>
            </a:extLst>
          </p:cNvPr>
          <p:cNvSpPr>
            <a:spLocks noGrp="1"/>
          </p:cNvSpPr>
          <p:nvPr>
            <p:ph type="body" idx="32"/>
            <p:custDataLst>
              <p:tags r:id="rId10"/>
            </p:custDataLst>
          </p:nvPr>
        </p:nvSpPr>
        <p:spPr>
          <a:xfrm>
            <a:off x="4656169" y="5187015"/>
            <a:ext cx="4047300" cy="10800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4" name="Straight Connector">
            <a:extLst>
              <a:ext uri="{FF2B5EF4-FFF2-40B4-BE49-F238E27FC236}">
                <a16:creationId xmlns:a16="http://schemas.microsoft.com/office/drawing/2014/main" id="{22D31091-4126-3AF0-0E73-512ED8431592}"/>
              </a:ext>
            </a:extLst>
          </p:cNvPr>
          <p:cNvCxnSpPr>
            <a:cxnSpLocks/>
          </p:cNvCxnSpPr>
          <p:nvPr userDrawn="1"/>
        </p:nvCxnSpPr>
        <p:spPr>
          <a:xfrm flipH="1">
            <a:off x="440531" y="4347220"/>
            <a:ext cx="8262938"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Free Badge"/>
          <p:cNvPicPr>
            <a:picLocks noChangeAspect="1"/>
          </p:cNvPicPr>
          <p:nvPr userDrawn="1"/>
        </p:nvPicPr>
        <p:blipFill>
          <a:blip r:embed="rId14"/>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1618524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V1">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AAF0927-60AA-2E70-21DA-B169FE622C1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61800" y="0"/>
            <a:ext cx="1582200" cy="2109600"/>
          </a:xfrm>
          <a:prstGeom prst="rect">
            <a:avLst/>
          </a:prstGeom>
        </p:spPr>
      </p:pic>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3" name="Text Placeholder 2">
            <a:extLst>
              <a:ext uri="{FF2B5EF4-FFF2-40B4-BE49-F238E27FC236}">
                <a16:creationId xmlns:a16="http://schemas.microsoft.com/office/drawing/2014/main" id="{BC693321-7687-C12B-4E46-34DDF65CDC72}"/>
              </a:ext>
            </a:extLst>
          </p:cNvPr>
          <p:cNvSpPr>
            <a:spLocks noGrp="1"/>
          </p:cNvSpPr>
          <p:nvPr>
            <p:ph type="body" idx="28"/>
            <p:custDataLst>
              <p:tags r:id="rId3"/>
            </p:custDataLst>
          </p:nvPr>
        </p:nvSpPr>
        <p:spPr>
          <a:xfrm>
            <a:off x="443737" y="1941571"/>
            <a:ext cx="5451047" cy="939332"/>
          </a:xfrm>
        </p:spPr>
        <p:txBody>
          <a:bodyPr lIns="0" tIns="144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0" name="Table">
            <a:extLst>
              <a:ext uri="{FF2B5EF4-FFF2-40B4-BE49-F238E27FC236}">
                <a16:creationId xmlns:a16="http://schemas.microsoft.com/office/drawing/2014/main" id="{407957D6-6FB7-7DCF-FD38-4B3347EE0D49}"/>
              </a:ext>
            </a:extLst>
          </p:cNvPr>
          <p:cNvSpPr>
            <a:spLocks noGrp="1"/>
          </p:cNvSpPr>
          <p:nvPr>
            <p:ph type="tbl" sz="quarter" idx="29"/>
          </p:nvPr>
        </p:nvSpPr>
        <p:spPr>
          <a:xfrm>
            <a:off x="440531" y="3042786"/>
            <a:ext cx="8262938" cy="3231015"/>
          </a:xfrm>
        </p:spPr>
        <p:txBody>
          <a:bodyPr/>
          <a:lstStyle/>
          <a:p>
            <a:endParaRPr lang="ru-RU"/>
          </a:p>
        </p:txBody>
      </p:sp>
      <p:pic>
        <p:nvPicPr>
          <p:cNvPr id="2" name="Free Badge"/>
          <p:cNvPicPr>
            <a:picLocks noChangeAspect="1"/>
          </p:cNvPicPr>
          <p:nvPr userDrawn="1"/>
        </p:nvPicPr>
        <p:blipFill>
          <a:blip r:embed="rId9"/>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803012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V2">
    <p:bg>
      <p:bgPr>
        <a:solidFill>
          <a:schemeClr val="accent6"/>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A42FC63-E3E9-ADF6-12D4-A938DE8BB39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61800" y="0"/>
            <a:ext cx="1582200" cy="2109600"/>
          </a:xfrm>
          <a:prstGeom prst="rect">
            <a:avLst/>
          </a:prstGeom>
        </p:spPr>
      </p:pic>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3" name="Text Placeholder 2">
            <a:extLst>
              <a:ext uri="{FF2B5EF4-FFF2-40B4-BE49-F238E27FC236}">
                <a16:creationId xmlns:a16="http://schemas.microsoft.com/office/drawing/2014/main" id="{BC693321-7687-C12B-4E46-34DDF65CDC72}"/>
              </a:ext>
            </a:extLst>
          </p:cNvPr>
          <p:cNvSpPr>
            <a:spLocks noGrp="1"/>
          </p:cNvSpPr>
          <p:nvPr>
            <p:ph type="body" idx="28"/>
            <p:custDataLst>
              <p:tags r:id="rId3"/>
            </p:custDataLst>
          </p:nvPr>
        </p:nvSpPr>
        <p:spPr>
          <a:xfrm>
            <a:off x="443737" y="1941571"/>
            <a:ext cx="5451047" cy="939332"/>
          </a:xfrm>
        </p:spPr>
        <p:txBody>
          <a:bodyPr lIns="0" tIns="144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0" name="Table">
            <a:extLst>
              <a:ext uri="{FF2B5EF4-FFF2-40B4-BE49-F238E27FC236}">
                <a16:creationId xmlns:a16="http://schemas.microsoft.com/office/drawing/2014/main" id="{407957D6-6FB7-7DCF-FD38-4B3347EE0D49}"/>
              </a:ext>
            </a:extLst>
          </p:cNvPr>
          <p:cNvSpPr>
            <a:spLocks noGrp="1"/>
          </p:cNvSpPr>
          <p:nvPr>
            <p:ph type="tbl" sz="quarter" idx="29"/>
          </p:nvPr>
        </p:nvSpPr>
        <p:spPr>
          <a:xfrm>
            <a:off x="440531" y="3042786"/>
            <a:ext cx="8262938" cy="3231015"/>
          </a:xfrm>
        </p:spPr>
        <p:txBody>
          <a:bodyPr/>
          <a:lstStyle/>
          <a:p>
            <a:endParaRPr lang="ru-RU"/>
          </a:p>
        </p:txBody>
      </p:sp>
      <p:pic>
        <p:nvPicPr>
          <p:cNvPr id="2" name="Free Badge"/>
          <p:cNvPicPr>
            <a:picLocks noChangeAspect="1"/>
          </p:cNvPicPr>
          <p:nvPr userDrawn="1"/>
        </p:nvPicPr>
        <p:blipFill>
          <a:blip r:embed="rId9"/>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1252312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2">
    <p:bg>
      <p:bgPr>
        <a:solidFill>
          <a:schemeClr val="bg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0980010-D5E4-128C-6EB9-4E785B7459E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561800" y="0"/>
            <a:ext cx="1582200" cy="2109600"/>
          </a:xfrm>
          <a:prstGeom prst="rect">
            <a:avLst/>
          </a:prstGeom>
        </p:spPr>
      </p:pic>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a:t>
            </a:r>
            <a:r>
              <a:rPr lang="ru-RU" dirty="0"/>
              <a:t> </a:t>
            </a:r>
            <a:r>
              <a:rPr lang="en-US" dirty="0"/>
              <a: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 name="Radial">
            <a:extLst>
              <a:ext uri="{FF2B5EF4-FFF2-40B4-BE49-F238E27FC236}">
                <a16:creationId xmlns:a16="http://schemas.microsoft.com/office/drawing/2014/main" id="{C2F10DCD-AE8F-29FA-2E4D-F56AD1B75DD3}"/>
              </a:ext>
            </a:extLst>
          </p:cNvPr>
          <p:cNvSpPr/>
          <p:nvPr userDrawn="1"/>
        </p:nvSpPr>
        <p:spPr>
          <a:xfrm>
            <a:off x="621024" y="2364284"/>
            <a:ext cx="1390959" cy="1854612"/>
          </a:xfrm>
          <a:prstGeom prst="ellipse">
            <a:avLst/>
          </a:prstGeom>
          <a:noFill/>
          <a:ln w="190500">
            <a:solidFill>
              <a:schemeClr val="accent6">
                <a:alpha val="9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GB" sz="1350"/>
          </a:p>
        </p:txBody>
      </p:sp>
      <p:sp>
        <p:nvSpPr>
          <p:cNvPr id="4" name="Circle">
            <a:extLst>
              <a:ext uri="{FF2B5EF4-FFF2-40B4-BE49-F238E27FC236}">
                <a16:creationId xmlns:a16="http://schemas.microsoft.com/office/drawing/2014/main" id="{4E988A8C-7BDF-9D2F-18F2-32E318AEE774}"/>
              </a:ext>
            </a:extLst>
          </p:cNvPr>
          <p:cNvSpPr>
            <a:spLocks noGrp="1"/>
          </p:cNvSpPr>
          <p:nvPr>
            <p:ph type="body" sz="quarter" idx="32" hasCustomPrompt="1"/>
          </p:nvPr>
        </p:nvSpPr>
        <p:spPr>
          <a:xfrm>
            <a:off x="621024" y="2364284"/>
            <a:ext cx="1390959" cy="1854612"/>
          </a:xfrm>
          <a:prstGeom prst="arc">
            <a:avLst>
              <a:gd name="adj1" fmla="val 16200000"/>
              <a:gd name="adj2" fmla="val 13391445"/>
            </a:avLst>
          </a:prstGeom>
          <a:noFill/>
          <a:ln w="190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marL="0" indent="0" algn="ctr">
              <a:buNone/>
              <a:defRPr lang="en-GB" sz="750" dirty="0">
                <a:solidFill>
                  <a:sysClr val="windowText" lastClr="000000"/>
                </a:solidFill>
              </a:defRPr>
            </a:lvl1pPr>
          </a:lstStyle>
          <a:p>
            <a:pPr lvl="0" algn="ctr" defTabSz="685800"/>
            <a:r>
              <a:rPr lang="en-US" dirty="0"/>
              <a:t> </a:t>
            </a:r>
            <a:endParaRPr lang="en-GB" dirty="0"/>
          </a:p>
        </p:txBody>
      </p:sp>
      <p:sp>
        <p:nvSpPr>
          <p:cNvPr id="5" name="Percent Placeholder">
            <a:extLst>
              <a:ext uri="{FF2B5EF4-FFF2-40B4-BE49-F238E27FC236}">
                <a16:creationId xmlns:a16="http://schemas.microsoft.com/office/drawing/2014/main" id="{D4FB04DF-CB16-C10F-9576-25A579CBE9FB}"/>
              </a:ext>
            </a:extLst>
          </p:cNvPr>
          <p:cNvSpPr>
            <a:spLocks noGrp="1"/>
          </p:cNvSpPr>
          <p:nvPr>
            <p:ph type="body" sz="quarter" idx="33" hasCustomPrompt="1"/>
            <p:custDataLst>
              <p:tags r:id="rId3"/>
            </p:custDataLst>
          </p:nvPr>
        </p:nvSpPr>
        <p:spPr>
          <a:xfrm>
            <a:off x="782296" y="2845802"/>
            <a:ext cx="1107601" cy="891579"/>
          </a:xfrm>
        </p:spPr>
        <p:txBody>
          <a:bodyPr lIns="0" tIns="108000" rIns="0" bIns="144000" anchor="ctr">
            <a:noAutofit/>
          </a:bodyPr>
          <a:lstStyle>
            <a:lvl1pPr marL="0" indent="0" algn="ctr">
              <a:lnSpc>
                <a:spcPct val="100000"/>
              </a:lnSpc>
              <a:spcBef>
                <a:spcPts val="0"/>
              </a:spcBef>
              <a:buNone/>
              <a:defRPr sz="2400" b="0">
                <a:solidFill>
                  <a:schemeClr val="tx1"/>
                </a:solidFill>
                <a:latin typeface="+mj-lt"/>
              </a:defRPr>
            </a:lvl1pPr>
          </a:lstStyle>
          <a:p>
            <a:pPr lvl="0"/>
            <a:r>
              <a:rPr lang="en-US" dirty="0"/>
              <a:t>XX%</a:t>
            </a:r>
          </a:p>
        </p:txBody>
      </p:sp>
      <p:sp>
        <p:nvSpPr>
          <p:cNvPr id="9" name="Radial">
            <a:extLst>
              <a:ext uri="{FF2B5EF4-FFF2-40B4-BE49-F238E27FC236}">
                <a16:creationId xmlns:a16="http://schemas.microsoft.com/office/drawing/2014/main" id="{E922B0B5-505C-A386-A4E5-4830E8F93DFC}"/>
              </a:ext>
            </a:extLst>
          </p:cNvPr>
          <p:cNvSpPr/>
          <p:nvPr userDrawn="1"/>
        </p:nvSpPr>
        <p:spPr>
          <a:xfrm>
            <a:off x="3444366" y="2364284"/>
            <a:ext cx="1390959" cy="1854612"/>
          </a:xfrm>
          <a:prstGeom prst="ellipse">
            <a:avLst/>
          </a:prstGeom>
          <a:noFill/>
          <a:ln w="190500">
            <a:solidFill>
              <a:schemeClr val="accent6">
                <a:alpha val="9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GB" sz="1350"/>
          </a:p>
        </p:txBody>
      </p:sp>
      <p:sp>
        <p:nvSpPr>
          <p:cNvPr id="12" name="Circle">
            <a:extLst>
              <a:ext uri="{FF2B5EF4-FFF2-40B4-BE49-F238E27FC236}">
                <a16:creationId xmlns:a16="http://schemas.microsoft.com/office/drawing/2014/main" id="{91E44D06-23CE-FC30-02D6-B63070691C3F}"/>
              </a:ext>
            </a:extLst>
          </p:cNvPr>
          <p:cNvSpPr>
            <a:spLocks noGrp="1"/>
          </p:cNvSpPr>
          <p:nvPr>
            <p:ph type="body" sz="quarter" idx="34" hasCustomPrompt="1"/>
          </p:nvPr>
        </p:nvSpPr>
        <p:spPr>
          <a:xfrm>
            <a:off x="3444366" y="2364284"/>
            <a:ext cx="1390959" cy="1854612"/>
          </a:xfrm>
          <a:prstGeom prst="arc">
            <a:avLst>
              <a:gd name="adj1" fmla="val 16200000"/>
              <a:gd name="adj2" fmla="val 13391445"/>
            </a:avLst>
          </a:prstGeom>
          <a:noFill/>
          <a:ln w="190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marL="0" indent="0" algn="ctr">
              <a:buNone/>
              <a:defRPr lang="en-GB" sz="750" dirty="0">
                <a:solidFill>
                  <a:sysClr val="windowText" lastClr="000000"/>
                </a:solidFill>
              </a:defRPr>
            </a:lvl1pPr>
          </a:lstStyle>
          <a:p>
            <a:pPr lvl="0" algn="ctr" defTabSz="685800"/>
            <a:r>
              <a:rPr lang="en-US" dirty="0"/>
              <a:t> </a:t>
            </a:r>
            <a:endParaRPr lang="en-GB" dirty="0"/>
          </a:p>
        </p:txBody>
      </p:sp>
      <p:sp>
        <p:nvSpPr>
          <p:cNvPr id="13" name="Percent Placeholder">
            <a:extLst>
              <a:ext uri="{FF2B5EF4-FFF2-40B4-BE49-F238E27FC236}">
                <a16:creationId xmlns:a16="http://schemas.microsoft.com/office/drawing/2014/main" id="{DA362CCC-E569-50D2-8B2B-9B7D72D53947}"/>
              </a:ext>
            </a:extLst>
          </p:cNvPr>
          <p:cNvSpPr>
            <a:spLocks noGrp="1"/>
          </p:cNvSpPr>
          <p:nvPr>
            <p:ph type="body" sz="quarter" idx="35" hasCustomPrompt="1"/>
            <p:custDataLst>
              <p:tags r:id="rId4"/>
            </p:custDataLst>
          </p:nvPr>
        </p:nvSpPr>
        <p:spPr>
          <a:xfrm>
            <a:off x="3605638" y="2845802"/>
            <a:ext cx="1107601" cy="891579"/>
          </a:xfrm>
        </p:spPr>
        <p:txBody>
          <a:bodyPr lIns="0" tIns="108000" rIns="0" bIns="144000" anchor="ctr">
            <a:noAutofit/>
          </a:bodyPr>
          <a:lstStyle>
            <a:lvl1pPr marL="0" indent="0" algn="ctr">
              <a:lnSpc>
                <a:spcPct val="100000"/>
              </a:lnSpc>
              <a:spcBef>
                <a:spcPts val="0"/>
              </a:spcBef>
              <a:buNone/>
              <a:defRPr sz="2400" b="0">
                <a:solidFill>
                  <a:schemeClr val="tx1"/>
                </a:solidFill>
                <a:latin typeface="+mj-lt"/>
              </a:defRPr>
            </a:lvl1pPr>
          </a:lstStyle>
          <a:p>
            <a:pPr lvl="0"/>
            <a:r>
              <a:rPr lang="en-US" dirty="0"/>
              <a:t>XX%</a:t>
            </a:r>
          </a:p>
        </p:txBody>
      </p:sp>
      <p:sp>
        <p:nvSpPr>
          <p:cNvPr id="16" name="Subtitle Placeholder">
            <a:extLst>
              <a:ext uri="{FF2B5EF4-FFF2-40B4-BE49-F238E27FC236}">
                <a16:creationId xmlns:a16="http://schemas.microsoft.com/office/drawing/2014/main" id="{5EC6FEAE-ECE3-69E4-4A60-F7A3476A383B}"/>
              </a:ext>
            </a:extLst>
          </p:cNvPr>
          <p:cNvSpPr>
            <a:spLocks noGrp="1"/>
          </p:cNvSpPr>
          <p:nvPr>
            <p:ph type="body" idx="27" hasCustomPrompt="1"/>
            <p:custDataLst>
              <p:tags r:id="rId5"/>
            </p:custDataLst>
          </p:nvPr>
        </p:nvSpPr>
        <p:spPr>
          <a:xfrm>
            <a:off x="443737" y="4534538"/>
            <a:ext cx="2643554" cy="412590"/>
          </a:xfrm>
        </p:spPr>
        <p:txBody>
          <a:bodyPr wrap="square" lIns="0" tIns="108000" rIns="108000" bIns="72000" anchor="b" anchorCtr="0">
            <a:spAutoFit/>
          </a:bodyPr>
          <a:lstStyle>
            <a:lvl1pPr marL="0" indent="0" algn="l">
              <a:spcBef>
                <a:spcPts val="450"/>
              </a:spcBef>
              <a:buNone/>
              <a:defRPr sz="1500" spc="0" baseline="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7" name="Text Placeholder 2">
            <a:extLst>
              <a:ext uri="{FF2B5EF4-FFF2-40B4-BE49-F238E27FC236}">
                <a16:creationId xmlns:a16="http://schemas.microsoft.com/office/drawing/2014/main" id="{938A3C07-1001-0BC9-CBAB-333A5050BE61}"/>
              </a:ext>
            </a:extLst>
          </p:cNvPr>
          <p:cNvSpPr>
            <a:spLocks noGrp="1"/>
          </p:cNvSpPr>
          <p:nvPr>
            <p:ph type="body" idx="28"/>
            <p:custDataLst>
              <p:tags r:id="rId6"/>
            </p:custDataLst>
          </p:nvPr>
        </p:nvSpPr>
        <p:spPr>
          <a:xfrm>
            <a:off x="443737" y="4956796"/>
            <a:ext cx="2643554" cy="1328876"/>
          </a:xfrm>
        </p:spPr>
        <p:txBody>
          <a:bodyPr lIns="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8" name="Subtitle Placeholder">
            <a:extLst>
              <a:ext uri="{FF2B5EF4-FFF2-40B4-BE49-F238E27FC236}">
                <a16:creationId xmlns:a16="http://schemas.microsoft.com/office/drawing/2014/main" id="{94CE2B53-4E70-BD9B-EF16-8955448FEA6C}"/>
              </a:ext>
            </a:extLst>
          </p:cNvPr>
          <p:cNvSpPr>
            <a:spLocks noGrp="1"/>
          </p:cNvSpPr>
          <p:nvPr>
            <p:ph type="body" idx="36" hasCustomPrompt="1"/>
            <p:custDataLst>
              <p:tags r:id="rId7"/>
            </p:custDataLst>
          </p:nvPr>
        </p:nvSpPr>
        <p:spPr>
          <a:xfrm>
            <a:off x="3264577" y="4532649"/>
            <a:ext cx="2630208" cy="412590"/>
          </a:xfrm>
        </p:spPr>
        <p:txBody>
          <a:bodyPr wrap="square" lIns="108000" tIns="108000" rIns="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9" name="Text Placeholder 2">
            <a:extLst>
              <a:ext uri="{FF2B5EF4-FFF2-40B4-BE49-F238E27FC236}">
                <a16:creationId xmlns:a16="http://schemas.microsoft.com/office/drawing/2014/main" id="{F0B5BA5C-6D81-EDFB-0156-67973B17CCC2}"/>
              </a:ext>
            </a:extLst>
          </p:cNvPr>
          <p:cNvSpPr>
            <a:spLocks noGrp="1"/>
          </p:cNvSpPr>
          <p:nvPr>
            <p:ph type="body" idx="37"/>
            <p:custDataLst>
              <p:tags r:id="rId8"/>
            </p:custDataLst>
          </p:nvPr>
        </p:nvSpPr>
        <p:spPr>
          <a:xfrm>
            <a:off x="3264577" y="4956796"/>
            <a:ext cx="2630208" cy="13284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 name="Picture 19">
            <a:extLst>
              <a:ext uri="{FF2B5EF4-FFF2-40B4-BE49-F238E27FC236}">
                <a16:creationId xmlns:a16="http://schemas.microsoft.com/office/drawing/2014/main" id="{634CB3D6-AF8B-D045-366E-D77BCC389C19}"/>
              </a:ext>
            </a:extLst>
          </p:cNvPr>
          <p:cNvSpPr>
            <a:spLocks noGrp="1"/>
          </p:cNvSpPr>
          <p:nvPr>
            <p:ph type="pic" sz="quarter" idx="12"/>
          </p:nvPr>
        </p:nvSpPr>
        <p:spPr>
          <a:xfrm>
            <a:off x="6072071" y="2164075"/>
            <a:ext cx="2628192" cy="4693925"/>
          </a:xfrm>
          <a:prstGeom prst="round2SameRect">
            <a:avLst>
              <a:gd name="adj1" fmla="val 14058"/>
              <a:gd name="adj2" fmla="val 0"/>
            </a:avLst>
          </a:prstGeom>
        </p:spPr>
        <p:txBody>
          <a:bodyPr/>
          <a:lstStyle/>
          <a:p>
            <a:endParaRPr lang="ru-RU"/>
          </a:p>
        </p:txBody>
      </p:sp>
      <p:cxnSp>
        <p:nvCxnSpPr>
          <p:cNvPr id="11" name="Straight Connector">
            <a:extLst>
              <a:ext uri="{FF2B5EF4-FFF2-40B4-BE49-F238E27FC236}">
                <a16:creationId xmlns:a16="http://schemas.microsoft.com/office/drawing/2014/main" id="{F1B372DA-9935-3A17-75AC-847C7FD2E3DE}"/>
              </a:ext>
            </a:extLst>
          </p:cNvPr>
          <p:cNvCxnSpPr>
            <a:cxnSpLocks/>
          </p:cNvCxnSpPr>
          <p:nvPr userDrawn="1"/>
        </p:nvCxnSpPr>
        <p:spPr>
          <a:xfrm flipV="1">
            <a:off x="3182753" y="4455706"/>
            <a:ext cx="0" cy="182949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7733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3">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B58DB9E0-A111-D80B-F056-E870998443A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561800" y="0"/>
            <a:ext cx="1582200" cy="2109600"/>
          </a:xfrm>
          <a:prstGeom prst="rect">
            <a:avLst/>
          </a:prstGeom>
        </p:spPr>
      </p:pic>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 name="Radial">
            <a:extLst>
              <a:ext uri="{FF2B5EF4-FFF2-40B4-BE49-F238E27FC236}">
                <a16:creationId xmlns:a16="http://schemas.microsoft.com/office/drawing/2014/main" id="{C2F10DCD-AE8F-29FA-2E4D-F56AD1B75DD3}"/>
              </a:ext>
            </a:extLst>
          </p:cNvPr>
          <p:cNvSpPr/>
          <p:nvPr userDrawn="1"/>
        </p:nvSpPr>
        <p:spPr>
          <a:xfrm>
            <a:off x="621024" y="2364284"/>
            <a:ext cx="1390959" cy="1854612"/>
          </a:xfrm>
          <a:prstGeom prst="ellipse">
            <a:avLst/>
          </a:prstGeom>
          <a:noFill/>
          <a:ln w="190500">
            <a:solidFill>
              <a:schemeClr val="accent6">
                <a:alpha val="9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GB" sz="1350"/>
          </a:p>
        </p:txBody>
      </p:sp>
      <p:sp>
        <p:nvSpPr>
          <p:cNvPr id="4" name="Circle">
            <a:extLst>
              <a:ext uri="{FF2B5EF4-FFF2-40B4-BE49-F238E27FC236}">
                <a16:creationId xmlns:a16="http://schemas.microsoft.com/office/drawing/2014/main" id="{4E988A8C-7BDF-9D2F-18F2-32E318AEE774}"/>
              </a:ext>
            </a:extLst>
          </p:cNvPr>
          <p:cNvSpPr>
            <a:spLocks noGrp="1"/>
          </p:cNvSpPr>
          <p:nvPr>
            <p:ph type="body" sz="quarter" idx="32" hasCustomPrompt="1"/>
          </p:nvPr>
        </p:nvSpPr>
        <p:spPr>
          <a:xfrm>
            <a:off x="621024" y="2364284"/>
            <a:ext cx="1390959" cy="1854612"/>
          </a:xfrm>
          <a:prstGeom prst="arc">
            <a:avLst>
              <a:gd name="adj1" fmla="val 16200000"/>
              <a:gd name="adj2" fmla="val 13391445"/>
            </a:avLst>
          </a:prstGeom>
          <a:noFill/>
          <a:ln w="190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marL="0" indent="0" algn="ctr">
              <a:buNone/>
              <a:defRPr lang="en-GB" sz="750" dirty="0">
                <a:solidFill>
                  <a:sysClr val="windowText" lastClr="000000"/>
                </a:solidFill>
              </a:defRPr>
            </a:lvl1pPr>
          </a:lstStyle>
          <a:p>
            <a:pPr lvl="0" algn="ctr" defTabSz="685800"/>
            <a:endParaRPr lang="en-GB" dirty="0"/>
          </a:p>
        </p:txBody>
      </p:sp>
      <p:sp>
        <p:nvSpPr>
          <p:cNvPr id="5" name="Percent Placeholder">
            <a:extLst>
              <a:ext uri="{FF2B5EF4-FFF2-40B4-BE49-F238E27FC236}">
                <a16:creationId xmlns:a16="http://schemas.microsoft.com/office/drawing/2014/main" id="{D4FB04DF-CB16-C10F-9576-25A579CBE9FB}"/>
              </a:ext>
            </a:extLst>
          </p:cNvPr>
          <p:cNvSpPr>
            <a:spLocks noGrp="1"/>
          </p:cNvSpPr>
          <p:nvPr>
            <p:ph type="body" sz="quarter" idx="33" hasCustomPrompt="1"/>
            <p:custDataLst>
              <p:tags r:id="rId3"/>
            </p:custDataLst>
          </p:nvPr>
        </p:nvSpPr>
        <p:spPr>
          <a:xfrm>
            <a:off x="782296" y="2845802"/>
            <a:ext cx="1107601" cy="891579"/>
          </a:xfrm>
        </p:spPr>
        <p:txBody>
          <a:bodyPr lIns="0" tIns="108000" rIns="0" bIns="144000" anchor="ctr">
            <a:noAutofit/>
          </a:bodyPr>
          <a:lstStyle>
            <a:lvl1pPr marL="0" indent="0" algn="ctr">
              <a:lnSpc>
                <a:spcPct val="100000"/>
              </a:lnSpc>
              <a:spcBef>
                <a:spcPts val="0"/>
              </a:spcBef>
              <a:buNone/>
              <a:defRPr sz="2400" b="0">
                <a:solidFill>
                  <a:schemeClr val="tx1"/>
                </a:solidFill>
                <a:latin typeface="+mj-lt"/>
              </a:defRPr>
            </a:lvl1pPr>
          </a:lstStyle>
          <a:p>
            <a:pPr lvl="0"/>
            <a:r>
              <a:rPr lang="en-US" dirty="0"/>
              <a:t>XX%</a:t>
            </a:r>
          </a:p>
        </p:txBody>
      </p:sp>
      <p:sp>
        <p:nvSpPr>
          <p:cNvPr id="9" name="Radial">
            <a:extLst>
              <a:ext uri="{FF2B5EF4-FFF2-40B4-BE49-F238E27FC236}">
                <a16:creationId xmlns:a16="http://schemas.microsoft.com/office/drawing/2014/main" id="{E922B0B5-505C-A386-A4E5-4830E8F93DFC}"/>
              </a:ext>
            </a:extLst>
          </p:cNvPr>
          <p:cNvSpPr/>
          <p:nvPr userDrawn="1"/>
        </p:nvSpPr>
        <p:spPr>
          <a:xfrm>
            <a:off x="3444366" y="2364284"/>
            <a:ext cx="1390959" cy="1854612"/>
          </a:xfrm>
          <a:prstGeom prst="ellipse">
            <a:avLst/>
          </a:prstGeom>
          <a:noFill/>
          <a:ln w="190500">
            <a:solidFill>
              <a:schemeClr val="accent6">
                <a:alpha val="9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GB" sz="1350"/>
          </a:p>
        </p:txBody>
      </p:sp>
      <p:sp>
        <p:nvSpPr>
          <p:cNvPr id="12" name="Circle">
            <a:extLst>
              <a:ext uri="{FF2B5EF4-FFF2-40B4-BE49-F238E27FC236}">
                <a16:creationId xmlns:a16="http://schemas.microsoft.com/office/drawing/2014/main" id="{91E44D06-23CE-FC30-02D6-B63070691C3F}"/>
              </a:ext>
            </a:extLst>
          </p:cNvPr>
          <p:cNvSpPr>
            <a:spLocks noGrp="1"/>
          </p:cNvSpPr>
          <p:nvPr>
            <p:ph type="body" sz="quarter" idx="34" hasCustomPrompt="1"/>
          </p:nvPr>
        </p:nvSpPr>
        <p:spPr>
          <a:xfrm>
            <a:off x="3444366" y="2364284"/>
            <a:ext cx="1390959" cy="1854612"/>
          </a:xfrm>
          <a:prstGeom prst="arc">
            <a:avLst>
              <a:gd name="adj1" fmla="val 16200000"/>
              <a:gd name="adj2" fmla="val 13391445"/>
            </a:avLst>
          </a:prstGeom>
          <a:noFill/>
          <a:ln w="190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marL="0" indent="0" algn="ctr">
              <a:buNone/>
              <a:defRPr lang="en-GB" sz="750" dirty="0">
                <a:solidFill>
                  <a:sysClr val="windowText" lastClr="000000"/>
                </a:solidFill>
              </a:defRPr>
            </a:lvl1pPr>
          </a:lstStyle>
          <a:p>
            <a:pPr lvl="0" algn="ctr" defTabSz="685800"/>
            <a:endParaRPr lang="en-GB" dirty="0"/>
          </a:p>
        </p:txBody>
      </p:sp>
      <p:sp>
        <p:nvSpPr>
          <p:cNvPr id="13" name="Percent Placeholder">
            <a:extLst>
              <a:ext uri="{FF2B5EF4-FFF2-40B4-BE49-F238E27FC236}">
                <a16:creationId xmlns:a16="http://schemas.microsoft.com/office/drawing/2014/main" id="{DA362CCC-E569-50D2-8B2B-9B7D72D53947}"/>
              </a:ext>
            </a:extLst>
          </p:cNvPr>
          <p:cNvSpPr>
            <a:spLocks noGrp="1"/>
          </p:cNvSpPr>
          <p:nvPr>
            <p:ph type="body" sz="quarter" idx="35" hasCustomPrompt="1"/>
            <p:custDataLst>
              <p:tags r:id="rId4"/>
            </p:custDataLst>
          </p:nvPr>
        </p:nvSpPr>
        <p:spPr>
          <a:xfrm>
            <a:off x="3605638" y="2845802"/>
            <a:ext cx="1107601" cy="891579"/>
          </a:xfrm>
        </p:spPr>
        <p:txBody>
          <a:bodyPr lIns="0" tIns="108000" rIns="0" bIns="144000" anchor="ctr">
            <a:noAutofit/>
          </a:bodyPr>
          <a:lstStyle>
            <a:lvl1pPr marL="0" indent="0" algn="ctr">
              <a:lnSpc>
                <a:spcPct val="100000"/>
              </a:lnSpc>
              <a:spcBef>
                <a:spcPts val="0"/>
              </a:spcBef>
              <a:buNone/>
              <a:defRPr sz="2400" b="0">
                <a:solidFill>
                  <a:schemeClr val="tx1"/>
                </a:solidFill>
                <a:latin typeface="+mj-lt"/>
              </a:defRPr>
            </a:lvl1pPr>
          </a:lstStyle>
          <a:p>
            <a:pPr lvl="0"/>
            <a:r>
              <a:rPr lang="en-US" dirty="0"/>
              <a:t>XX%</a:t>
            </a:r>
          </a:p>
        </p:txBody>
      </p:sp>
      <p:sp>
        <p:nvSpPr>
          <p:cNvPr id="16" name="Subtitle Placeholder">
            <a:extLst>
              <a:ext uri="{FF2B5EF4-FFF2-40B4-BE49-F238E27FC236}">
                <a16:creationId xmlns:a16="http://schemas.microsoft.com/office/drawing/2014/main" id="{5EC6FEAE-ECE3-69E4-4A60-F7A3476A383B}"/>
              </a:ext>
            </a:extLst>
          </p:cNvPr>
          <p:cNvSpPr>
            <a:spLocks noGrp="1"/>
          </p:cNvSpPr>
          <p:nvPr>
            <p:ph type="body" idx="27" hasCustomPrompt="1"/>
            <p:custDataLst>
              <p:tags r:id="rId5"/>
            </p:custDataLst>
          </p:nvPr>
        </p:nvSpPr>
        <p:spPr>
          <a:xfrm>
            <a:off x="443737" y="4534538"/>
            <a:ext cx="2643554" cy="412590"/>
          </a:xfrm>
        </p:spPr>
        <p:txBody>
          <a:bodyPr wrap="square" lIns="0" tIns="108000" rIns="10800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7" name="Text Placeholder 2">
            <a:extLst>
              <a:ext uri="{FF2B5EF4-FFF2-40B4-BE49-F238E27FC236}">
                <a16:creationId xmlns:a16="http://schemas.microsoft.com/office/drawing/2014/main" id="{938A3C07-1001-0BC9-CBAB-333A5050BE61}"/>
              </a:ext>
            </a:extLst>
          </p:cNvPr>
          <p:cNvSpPr>
            <a:spLocks noGrp="1"/>
          </p:cNvSpPr>
          <p:nvPr>
            <p:ph type="body" idx="28"/>
            <p:custDataLst>
              <p:tags r:id="rId6"/>
            </p:custDataLst>
          </p:nvPr>
        </p:nvSpPr>
        <p:spPr>
          <a:xfrm>
            <a:off x="443737" y="4956796"/>
            <a:ext cx="2643554" cy="1328876"/>
          </a:xfrm>
        </p:spPr>
        <p:txBody>
          <a:bodyPr lIns="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8" name="Subtitle Placeholder">
            <a:extLst>
              <a:ext uri="{FF2B5EF4-FFF2-40B4-BE49-F238E27FC236}">
                <a16:creationId xmlns:a16="http://schemas.microsoft.com/office/drawing/2014/main" id="{94CE2B53-4E70-BD9B-EF16-8955448FEA6C}"/>
              </a:ext>
            </a:extLst>
          </p:cNvPr>
          <p:cNvSpPr>
            <a:spLocks noGrp="1"/>
          </p:cNvSpPr>
          <p:nvPr>
            <p:ph type="body" idx="36" hasCustomPrompt="1"/>
            <p:custDataLst>
              <p:tags r:id="rId7"/>
            </p:custDataLst>
          </p:nvPr>
        </p:nvSpPr>
        <p:spPr>
          <a:xfrm>
            <a:off x="3264577" y="4301816"/>
            <a:ext cx="2630208" cy="643423"/>
          </a:xfrm>
        </p:spPr>
        <p:txBody>
          <a:bodyPr wrap="square" lIns="108000" tIns="108000" rIns="10800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9" name="Text Placeholder 2">
            <a:extLst>
              <a:ext uri="{FF2B5EF4-FFF2-40B4-BE49-F238E27FC236}">
                <a16:creationId xmlns:a16="http://schemas.microsoft.com/office/drawing/2014/main" id="{F0B5BA5C-6D81-EDFB-0156-67973B17CCC2}"/>
              </a:ext>
            </a:extLst>
          </p:cNvPr>
          <p:cNvSpPr>
            <a:spLocks noGrp="1"/>
          </p:cNvSpPr>
          <p:nvPr>
            <p:ph type="body" idx="37"/>
            <p:custDataLst>
              <p:tags r:id="rId8"/>
            </p:custDataLst>
          </p:nvPr>
        </p:nvSpPr>
        <p:spPr>
          <a:xfrm>
            <a:off x="3264577" y="4956796"/>
            <a:ext cx="2630208" cy="13284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0" name="Radial">
            <a:extLst>
              <a:ext uri="{FF2B5EF4-FFF2-40B4-BE49-F238E27FC236}">
                <a16:creationId xmlns:a16="http://schemas.microsoft.com/office/drawing/2014/main" id="{9813E020-6CF0-12D0-E6E2-05842B904C7C}"/>
              </a:ext>
            </a:extLst>
          </p:cNvPr>
          <p:cNvSpPr/>
          <p:nvPr userDrawn="1"/>
        </p:nvSpPr>
        <p:spPr>
          <a:xfrm>
            <a:off x="6253050" y="2364284"/>
            <a:ext cx="1390959" cy="1854612"/>
          </a:xfrm>
          <a:prstGeom prst="ellipse">
            <a:avLst/>
          </a:prstGeom>
          <a:noFill/>
          <a:ln w="190500">
            <a:solidFill>
              <a:schemeClr val="accent6">
                <a:alpha val="9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GB" sz="1350"/>
          </a:p>
        </p:txBody>
      </p:sp>
      <p:sp>
        <p:nvSpPr>
          <p:cNvPr id="11" name="Circle">
            <a:extLst>
              <a:ext uri="{FF2B5EF4-FFF2-40B4-BE49-F238E27FC236}">
                <a16:creationId xmlns:a16="http://schemas.microsoft.com/office/drawing/2014/main" id="{3D9E0456-FE02-0B0D-6EE7-4808FC2B33C5}"/>
              </a:ext>
            </a:extLst>
          </p:cNvPr>
          <p:cNvSpPr>
            <a:spLocks noGrp="1"/>
          </p:cNvSpPr>
          <p:nvPr>
            <p:ph type="body" sz="quarter" idx="38" hasCustomPrompt="1"/>
          </p:nvPr>
        </p:nvSpPr>
        <p:spPr>
          <a:xfrm>
            <a:off x="6253050" y="2364284"/>
            <a:ext cx="1390959" cy="1854612"/>
          </a:xfrm>
          <a:prstGeom prst="arc">
            <a:avLst>
              <a:gd name="adj1" fmla="val 16200000"/>
              <a:gd name="adj2" fmla="val 13391445"/>
            </a:avLst>
          </a:prstGeom>
          <a:noFill/>
          <a:ln w="190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marL="0" indent="0" algn="ctr">
              <a:buNone/>
              <a:defRPr lang="en-GB" sz="750" dirty="0">
                <a:solidFill>
                  <a:sysClr val="windowText" lastClr="000000"/>
                </a:solidFill>
              </a:defRPr>
            </a:lvl1pPr>
          </a:lstStyle>
          <a:p>
            <a:pPr lvl="0" algn="ctr" defTabSz="685800"/>
            <a:endParaRPr lang="en-GB" dirty="0"/>
          </a:p>
        </p:txBody>
      </p:sp>
      <p:sp>
        <p:nvSpPr>
          <p:cNvPr id="14" name="Percent Placeholder">
            <a:extLst>
              <a:ext uri="{FF2B5EF4-FFF2-40B4-BE49-F238E27FC236}">
                <a16:creationId xmlns:a16="http://schemas.microsoft.com/office/drawing/2014/main" id="{F98A8A39-DAED-C1F2-BCFE-2C891638D157}"/>
              </a:ext>
            </a:extLst>
          </p:cNvPr>
          <p:cNvSpPr>
            <a:spLocks noGrp="1"/>
          </p:cNvSpPr>
          <p:nvPr>
            <p:ph type="body" sz="quarter" idx="39" hasCustomPrompt="1"/>
            <p:custDataLst>
              <p:tags r:id="rId9"/>
            </p:custDataLst>
          </p:nvPr>
        </p:nvSpPr>
        <p:spPr>
          <a:xfrm>
            <a:off x="6414322" y="2845802"/>
            <a:ext cx="1107601" cy="891579"/>
          </a:xfrm>
        </p:spPr>
        <p:txBody>
          <a:bodyPr lIns="0" tIns="108000" rIns="0" bIns="144000" anchor="ctr">
            <a:noAutofit/>
          </a:bodyPr>
          <a:lstStyle>
            <a:lvl1pPr marL="0" indent="0" algn="ctr">
              <a:lnSpc>
                <a:spcPct val="100000"/>
              </a:lnSpc>
              <a:spcBef>
                <a:spcPts val="0"/>
              </a:spcBef>
              <a:buNone/>
              <a:defRPr sz="2400" b="0">
                <a:solidFill>
                  <a:schemeClr val="tx1"/>
                </a:solidFill>
                <a:latin typeface="+mj-lt"/>
              </a:defRPr>
            </a:lvl1pPr>
          </a:lstStyle>
          <a:p>
            <a:pPr lvl="0"/>
            <a:r>
              <a:rPr lang="en-US" dirty="0"/>
              <a:t>XX%</a:t>
            </a:r>
          </a:p>
        </p:txBody>
      </p:sp>
      <p:sp>
        <p:nvSpPr>
          <p:cNvPr id="15" name="Subtitle Placeholder">
            <a:extLst>
              <a:ext uri="{FF2B5EF4-FFF2-40B4-BE49-F238E27FC236}">
                <a16:creationId xmlns:a16="http://schemas.microsoft.com/office/drawing/2014/main" id="{2B2AE8A7-3D4F-9644-1A58-5DED54068218}"/>
              </a:ext>
            </a:extLst>
          </p:cNvPr>
          <p:cNvSpPr>
            <a:spLocks noGrp="1"/>
          </p:cNvSpPr>
          <p:nvPr>
            <p:ph type="body" idx="40" hasCustomPrompt="1"/>
            <p:custDataLst>
              <p:tags r:id="rId10"/>
            </p:custDataLst>
          </p:nvPr>
        </p:nvSpPr>
        <p:spPr>
          <a:xfrm>
            <a:off x="6073261" y="4532649"/>
            <a:ext cx="2630208" cy="412590"/>
          </a:xfrm>
        </p:spPr>
        <p:txBody>
          <a:bodyPr wrap="square" lIns="108000" tIns="108000" rIns="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21" name="Text Placeholder 2">
            <a:extLst>
              <a:ext uri="{FF2B5EF4-FFF2-40B4-BE49-F238E27FC236}">
                <a16:creationId xmlns:a16="http://schemas.microsoft.com/office/drawing/2014/main" id="{A9AA9EA4-8A91-563D-796A-023F4EC7B0D5}"/>
              </a:ext>
            </a:extLst>
          </p:cNvPr>
          <p:cNvSpPr>
            <a:spLocks noGrp="1"/>
          </p:cNvSpPr>
          <p:nvPr>
            <p:ph type="body" idx="41"/>
            <p:custDataLst>
              <p:tags r:id="rId11"/>
            </p:custDataLst>
          </p:nvPr>
        </p:nvSpPr>
        <p:spPr>
          <a:xfrm>
            <a:off x="6073261" y="4956796"/>
            <a:ext cx="2630208" cy="13284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2" name="Straight Connector">
            <a:extLst>
              <a:ext uri="{FF2B5EF4-FFF2-40B4-BE49-F238E27FC236}">
                <a16:creationId xmlns:a16="http://schemas.microsoft.com/office/drawing/2014/main" id="{FDECF418-0325-22D8-85F8-0C1111EDE009}"/>
              </a:ext>
            </a:extLst>
          </p:cNvPr>
          <p:cNvCxnSpPr>
            <a:cxnSpLocks/>
          </p:cNvCxnSpPr>
          <p:nvPr userDrawn="1"/>
        </p:nvCxnSpPr>
        <p:spPr>
          <a:xfrm flipV="1">
            <a:off x="5991083" y="4455706"/>
            <a:ext cx="0" cy="1829491"/>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a:extLst>
              <a:ext uri="{FF2B5EF4-FFF2-40B4-BE49-F238E27FC236}">
                <a16:creationId xmlns:a16="http://schemas.microsoft.com/office/drawing/2014/main" id="{D9FA0CE7-F341-A13D-8046-54C5D70A1AEE}"/>
              </a:ext>
            </a:extLst>
          </p:cNvPr>
          <p:cNvCxnSpPr>
            <a:cxnSpLocks/>
          </p:cNvCxnSpPr>
          <p:nvPr userDrawn="1"/>
        </p:nvCxnSpPr>
        <p:spPr>
          <a:xfrm flipV="1">
            <a:off x="3182753" y="4455706"/>
            <a:ext cx="0" cy="1829491"/>
          </a:xfrm>
          <a:prstGeom prst="line">
            <a:avLst/>
          </a:prstGeom>
        </p:spPr>
        <p:style>
          <a:lnRef idx="2">
            <a:schemeClr val="accent1"/>
          </a:lnRef>
          <a:fillRef idx="0">
            <a:schemeClr val="accent1"/>
          </a:fillRef>
          <a:effectRef idx="1">
            <a:schemeClr val="accent1"/>
          </a:effectRef>
          <a:fontRef idx="minor">
            <a:schemeClr val="tx1"/>
          </a:fontRef>
        </p:style>
      </p:cxnSp>
      <p:pic>
        <p:nvPicPr>
          <p:cNvPr id="3" name="Free Badge"/>
          <p:cNvPicPr>
            <a:picLocks noChangeAspect="1"/>
          </p:cNvPicPr>
          <p:nvPr userDrawn="1"/>
        </p:nvPicPr>
        <p:blipFill>
          <a:blip r:embed="rId17"/>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4276521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4">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A53BED7D-9B4C-F0B0-35EC-131C9D48E12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561800" y="0"/>
            <a:ext cx="1582200" cy="2109600"/>
          </a:xfrm>
          <a:prstGeom prst="rect">
            <a:avLst/>
          </a:prstGeom>
        </p:spPr>
      </p:pic>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 name="Radial">
            <a:extLst>
              <a:ext uri="{FF2B5EF4-FFF2-40B4-BE49-F238E27FC236}">
                <a16:creationId xmlns:a16="http://schemas.microsoft.com/office/drawing/2014/main" id="{C2F10DCD-AE8F-29FA-2E4D-F56AD1B75DD3}"/>
              </a:ext>
            </a:extLst>
          </p:cNvPr>
          <p:cNvSpPr/>
          <p:nvPr userDrawn="1"/>
        </p:nvSpPr>
        <p:spPr>
          <a:xfrm>
            <a:off x="619760" y="2429054"/>
            <a:ext cx="1091907" cy="1455876"/>
          </a:xfrm>
          <a:prstGeom prst="ellipse">
            <a:avLst/>
          </a:prstGeom>
          <a:noFill/>
          <a:ln w="190500">
            <a:solidFill>
              <a:schemeClr val="accent6">
                <a:alpha val="9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GB" sz="1350"/>
          </a:p>
        </p:txBody>
      </p:sp>
      <p:sp>
        <p:nvSpPr>
          <p:cNvPr id="4" name="Circle">
            <a:extLst>
              <a:ext uri="{FF2B5EF4-FFF2-40B4-BE49-F238E27FC236}">
                <a16:creationId xmlns:a16="http://schemas.microsoft.com/office/drawing/2014/main" id="{4E988A8C-7BDF-9D2F-18F2-32E318AEE774}"/>
              </a:ext>
            </a:extLst>
          </p:cNvPr>
          <p:cNvSpPr>
            <a:spLocks noGrp="1"/>
          </p:cNvSpPr>
          <p:nvPr>
            <p:ph type="body" sz="quarter" idx="32" hasCustomPrompt="1"/>
          </p:nvPr>
        </p:nvSpPr>
        <p:spPr>
          <a:xfrm>
            <a:off x="619760" y="2429054"/>
            <a:ext cx="1091907" cy="1455876"/>
          </a:xfrm>
          <a:prstGeom prst="arc">
            <a:avLst>
              <a:gd name="adj1" fmla="val 16200000"/>
              <a:gd name="adj2" fmla="val 13391445"/>
            </a:avLst>
          </a:prstGeom>
          <a:noFill/>
          <a:ln w="190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marL="0" indent="0" algn="ctr">
              <a:buNone/>
              <a:defRPr lang="en-GB" sz="750" dirty="0">
                <a:solidFill>
                  <a:sysClr val="windowText" lastClr="000000"/>
                </a:solidFill>
              </a:defRPr>
            </a:lvl1pPr>
          </a:lstStyle>
          <a:p>
            <a:pPr lvl="0" algn="ctr" defTabSz="685800"/>
            <a:endParaRPr lang="en-GB" dirty="0"/>
          </a:p>
        </p:txBody>
      </p:sp>
      <p:sp>
        <p:nvSpPr>
          <p:cNvPr id="5" name="Percent Placeholder">
            <a:extLst>
              <a:ext uri="{FF2B5EF4-FFF2-40B4-BE49-F238E27FC236}">
                <a16:creationId xmlns:a16="http://schemas.microsoft.com/office/drawing/2014/main" id="{D4FB04DF-CB16-C10F-9576-25A579CBE9FB}"/>
              </a:ext>
            </a:extLst>
          </p:cNvPr>
          <p:cNvSpPr>
            <a:spLocks noGrp="1"/>
          </p:cNvSpPr>
          <p:nvPr>
            <p:ph type="body" sz="quarter" idx="33" hasCustomPrompt="1"/>
            <p:custDataLst>
              <p:tags r:id="rId3"/>
            </p:custDataLst>
          </p:nvPr>
        </p:nvSpPr>
        <p:spPr>
          <a:xfrm>
            <a:off x="730979" y="2807046"/>
            <a:ext cx="869470" cy="699892"/>
          </a:xfrm>
        </p:spPr>
        <p:txBody>
          <a:bodyPr lIns="0" tIns="108000" rIns="0" bIns="144000" anchor="ctr">
            <a:noAutofit/>
          </a:bodyPr>
          <a:lstStyle>
            <a:lvl1pPr marL="0" indent="0" algn="ctr">
              <a:lnSpc>
                <a:spcPct val="100000"/>
              </a:lnSpc>
              <a:spcBef>
                <a:spcPts val="0"/>
              </a:spcBef>
              <a:buNone/>
              <a:defRPr sz="2400" b="0">
                <a:solidFill>
                  <a:schemeClr val="tx1"/>
                </a:solidFill>
                <a:latin typeface="+mj-lt"/>
              </a:defRPr>
            </a:lvl1pPr>
          </a:lstStyle>
          <a:p>
            <a:pPr lvl="0"/>
            <a:r>
              <a:rPr lang="en-US" dirty="0"/>
              <a:t>XX%</a:t>
            </a:r>
          </a:p>
        </p:txBody>
      </p:sp>
      <p:sp>
        <p:nvSpPr>
          <p:cNvPr id="9" name="Radial">
            <a:extLst>
              <a:ext uri="{FF2B5EF4-FFF2-40B4-BE49-F238E27FC236}">
                <a16:creationId xmlns:a16="http://schemas.microsoft.com/office/drawing/2014/main" id="{E922B0B5-505C-A386-A4E5-4830E8F93DFC}"/>
              </a:ext>
            </a:extLst>
          </p:cNvPr>
          <p:cNvSpPr/>
          <p:nvPr userDrawn="1"/>
        </p:nvSpPr>
        <p:spPr>
          <a:xfrm>
            <a:off x="2723006" y="2429054"/>
            <a:ext cx="1091907" cy="1455876"/>
          </a:xfrm>
          <a:prstGeom prst="ellipse">
            <a:avLst/>
          </a:prstGeom>
          <a:noFill/>
          <a:ln w="190500">
            <a:solidFill>
              <a:schemeClr val="accent6">
                <a:alpha val="9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GB" sz="1350"/>
          </a:p>
        </p:txBody>
      </p:sp>
      <p:sp>
        <p:nvSpPr>
          <p:cNvPr id="12" name="Circle">
            <a:extLst>
              <a:ext uri="{FF2B5EF4-FFF2-40B4-BE49-F238E27FC236}">
                <a16:creationId xmlns:a16="http://schemas.microsoft.com/office/drawing/2014/main" id="{91E44D06-23CE-FC30-02D6-B63070691C3F}"/>
              </a:ext>
            </a:extLst>
          </p:cNvPr>
          <p:cNvSpPr>
            <a:spLocks noGrp="1"/>
          </p:cNvSpPr>
          <p:nvPr>
            <p:ph type="body" sz="quarter" idx="34" hasCustomPrompt="1"/>
          </p:nvPr>
        </p:nvSpPr>
        <p:spPr>
          <a:xfrm>
            <a:off x="2723006" y="2429054"/>
            <a:ext cx="1091907" cy="1455876"/>
          </a:xfrm>
          <a:prstGeom prst="arc">
            <a:avLst>
              <a:gd name="adj1" fmla="val 16200000"/>
              <a:gd name="adj2" fmla="val 13391445"/>
            </a:avLst>
          </a:prstGeom>
          <a:noFill/>
          <a:ln w="190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marL="0" indent="0" algn="ctr">
              <a:buNone/>
              <a:defRPr lang="en-GB" sz="750" dirty="0">
                <a:solidFill>
                  <a:sysClr val="windowText" lastClr="000000"/>
                </a:solidFill>
              </a:defRPr>
            </a:lvl1pPr>
          </a:lstStyle>
          <a:p>
            <a:pPr lvl="0" algn="ctr" defTabSz="685800"/>
            <a:endParaRPr lang="en-GB" dirty="0"/>
          </a:p>
        </p:txBody>
      </p:sp>
      <p:sp>
        <p:nvSpPr>
          <p:cNvPr id="13" name="Percent Placeholder">
            <a:extLst>
              <a:ext uri="{FF2B5EF4-FFF2-40B4-BE49-F238E27FC236}">
                <a16:creationId xmlns:a16="http://schemas.microsoft.com/office/drawing/2014/main" id="{DA362CCC-E569-50D2-8B2B-9B7D72D53947}"/>
              </a:ext>
            </a:extLst>
          </p:cNvPr>
          <p:cNvSpPr>
            <a:spLocks noGrp="1"/>
          </p:cNvSpPr>
          <p:nvPr>
            <p:ph type="body" sz="quarter" idx="35" hasCustomPrompt="1"/>
            <p:custDataLst>
              <p:tags r:id="rId4"/>
            </p:custDataLst>
          </p:nvPr>
        </p:nvSpPr>
        <p:spPr>
          <a:xfrm>
            <a:off x="2834226" y="2807046"/>
            <a:ext cx="869470" cy="699892"/>
          </a:xfrm>
        </p:spPr>
        <p:txBody>
          <a:bodyPr lIns="0" tIns="108000" rIns="0" bIns="144000" anchor="ctr">
            <a:noAutofit/>
          </a:bodyPr>
          <a:lstStyle>
            <a:lvl1pPr marL="0" indent="0" algn="ctr">
              <a:lnSpc>
                <a:spcPct val="100000"/>
              </a:lnSpc>
              <a:spcBef>
                <a:spcPts val="0"/>
              </a:spcBef>
              <a:buNone/>
              <a:defRPr sz="2400" b="0">
                <a:solidFill>
                  <a:schemeClr val="tx1"/>
                </a:solidFill>
                <a:latin typeface="+mj-lt"/>
              </a:defRPr>
            </a:lvl1pPr>
          </a:lstStyle>
          <a:p>
            <a:pPr lvl="0"/>
            <a:r>
              <a:rPr lang="en-US" dirty="0"/>
              <a:t>XX%</a:t>
            </a:r>
          </a:p>
        </p:txBody>
      </p:sp>
      <p:sp>
        <p:nvSpPr>
          <p:cNvPr id="16" name="Subtitle Placeholder">
            <a:extLst>
              <a:ext uri="{FF2B5EF4-FFF2-40B4-BE49-F238E27FC236}">
                <a16:creationId xmlns:a16="http://schemas.microsoft.com/office/drawing/2014/main" id="{5EC6FEAE-ECE3-69E4-4A60-F7A3476A383B}"/>
              </a:ext>
            </a:extLst>
          </p:cNvPr>
          <p:cNvSpPr>
            <a:spLocks noGrp="1"/>
          </p:cNvSpPr>
          <p:nvPr>
            <p:ph type="body" idx="27" hasCustomPrompt="1"/>
            <p:custDataLst>
              <p:tags r:id="rId5"/>
            </p:custDataLst>
          </p:nvPr>
        </p:nvSpPr>
        <p:spPr>
          <a:xfrm>
            <a:off x="443738" y="4267092"/>
            <a:ext cx="1941085" cy="412590"/>
          </a:xfrm>
        </p:spPr>
        <p:txBody>
          <a:bodyPr wrap="square" lIns="0" tIns="108000" rIns="10800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7" name="Text Placeholder 2">
            <a:extLst>
              <a:ext uri="{FF2B5EF4-FFF2-40B4-BE49-F238E27FC236}">
                <a16:creationId xmlns:a16="http://schemas.microsoft.com/office/drawing/2014/main" id="{938A3C07-1001-0BC9-CBAB-333A5050BE61}"/>
              </a:ext>
            </a:extLst>
          </p:cNvPr>
          <p:cNvSpPr>
            <a:spLocks noGrp="1"/>
          </p:cNvSpPr>
          <p:nvPr>
            <p:ph type="body" idx="28"/>
            <p:custDataLst>
              <p:tags r:id="rId6"/>
            </p:custDataLst>
          </p:nvPr>
        </p:nvSpPr>
        <p:spPr>
          <a:xfrm>
            <a:off x="443738" y="4692614"/>
            <a:ext cx="1941085" cy="1576800"/>
          </a:xfrm>
        </p:spPr>
        <p:txBody>
          <a:bodyPr lIns="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8" name="Subtitle Placeholder">
            <a:extLst>
              <a:ext uri="{FF2B5EF4-FFF2-40B4-BE49-F238E27FC236}">
                <a16:creationId xmlns:a16="http://schemas.microsoft.com/office/drawing/2014/main" id="{94CE2B53-4E70-BD9B-EF16-8955448FEA6C}"/>
              </a:ext>
            </a:extLst>
          </p:cNvPr>
          <p:cNvSpPr>
            <a:spLocks noGrp="1"/>
          </p:cNvSpPr>
          <p:nvPr>
            <p:ph type="body" idx="36" hasCustomPrompt="1"/>
            <p:custDataLst>
              <p:tags r:id="rId7"/>
            </p:custDataLst>
          </p:nvPr>
        </p:nvSpPr>
        <p:spPr>
          <a:xfrm>
            <a:off x="2546985" y="4267092"/>
            <a:ext cx="1944290" cy="412590"/>
          </a:xfrm>
        </p:spPr>
        <p:txBody>
          <a:bodyPr wrap="square" lIns="108000" tIns="108000" rIns="10800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9" name="Text Placeholder 2">
            <a:extLst>
              <a:ext uri="{FF2B5EF4-FFF2-40B4-BE49-F238E27FC236}">
                <a16:creationId xmlns:a16="http://schemas.microsoft.com/office/drawing/2014/main" id="{F0B5BA5C-6D81-EDFB-0156-67973B17CCC2}"/>
              </a:ext>
            </a:extLst>
          </p:cNvPr>
          <p:cNvSpPr>
            <a:spLocks noGrp="1"/>
          </p:cNvSpPr>
          <p:nvPr>
            <p:ph type="body" idx="37"/>
            <p:custDataLst>
              <p:tags r:id="rId8"/>
            </p:custDataLst>
          </p:nvPr>
        </p:nvSpPr>
        <p:spPr>
          <a:xfrm>
            <a:off x="2546985" y="4691240"/>
            <a:ext cx="1944290" cy="1578175"/>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0" name="Radial">
            <a:extLst>
              <a:ext uri="{FF2B5EF4-FFF2-40B4-BE49-F238E27FC236}">
                <a16:creationId xmlns:a16="http://schemas.microsoft.com/office/drawing/2014/main" id="{9813E020-6CF0-12D0-E6E2-05842B904C7C}"/>
              </a:ext>
            </a:extLst>
          </p:cNvPr>
          <p:cNvSpPr/>
          <p:nvPr userDrawn="1"/>
        </p:nvSpPr>
        <p:spPr>
          <a:xfrm>
            <a:off x="4829459" y="2429054"/>
            <a:ext cx="1091907" cy="1455876"/>
          </a:xfrm>
          <a:prstGeom prst="ellipse">
            <a:avLst/>
          </a:prstGeom>
          <a:noFill/>
          <a:ln w="190500">
            <a:solidFill>
              <a:schemeClr val="accent6">
                <a:alpha val="9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GB" sz="1350"/>
          </a:p>
        </p:txBody>
      </p:sp>
      <p:sp>
        <p:nvSpPr>
          <p:cNvPr id="11" name="Circle">
            <a:extLst>
              <a:ext uri="{FF2B5EF4-FFF2-40B4-BE49-F238E27FC236}">
                <a16:creationId xmlns:a16="http://schemas.microsoft.com/office/drawing/2014/main" id="{3D9E0456-FE02-0B0D-6EE7-4808FC2B33C5}"/>
              </a:ext>
            </a:extLst>
          </p:cNvPr>
          <p:cNvSpPr>
            <a:spLocks noGrp="1"/>
          </p:cNvSpPr>
          <p:nvPr>
            <p:ph type="body" sz="quarter" idx="38" hasCustomPrompt="1"/>
          </p:nvPr>
        </p:nvSpPr>
        <p:spPr>
          <a:xfrm>
            <a:off x="4829459" y="2429054"/>
            <a:ext cx="1091907" cy="1455876"/>
          </a:xfrm>
          <a:prstGeom prst="arc">
            <a:avLst>
              <a:gd name="adj1" fmla="val 16200000"/>
              <a:gd name="adj2" fmla="val 13391445"/>
            </a:avLst>
          </a:prstGeom>
          <a:noFill/>
          <a:ln w="190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marL="0" indent="0" algn="ctr">
              <a:buNone/>
              <a:defRPr lang="en-GB" sz="750" dirty="0">
                <a:solidFill>
                  <a:sysClr val="windowText" lastClr="000000"/>
                </a:solidFill>
              </a:defRPr>
            </a:lvl1pPr>
          </a:lstStyle>
          <a:p>
            <a:pPr lvl="0" algn="ctr" defTabSz="685800"/>
            <a:endParaRPr lang="en-GB" dirty="0"/>
          </a:p>
        </p:txBody>
      </p:sp>
      <p:sp>
        <p:nvSpPr>
          <p:cNvPr id="14" name="Percent Placeholder">
            <a:extLst>
              <a:ext uri="{FF2B5EF4-FFF2-40B4-BE49-F238E27FC236}">
                <a16:creationId xmlns:a16="http://schemas.microsoft.com/office/drawing/2014/main" id="{F98A8A39-DAED-C1F2-BCFE-2C891638D157}"/>
              </a:ext>
            </a:extLst>
          </p:cNvPr>
          <p:cNvSpPr>
            <a:spLocks noGrp="1"/>
          </p:cNvSpPr>
          <p:nvPr>
            <p:ph type="body" sz="quarter" idx="39" hasCustomPrompt="1"/>
            <p:custDataLst>
              <p:tags r:id="rId9"/>
            </p:custDataLst>
          </p:nvPr>
        </p:nvSpPr>
        <p:spPr>
          <a:xfrm>
            <a:off x="4940678" y="2807046"/>
            <a:ext cx="869470" cy="699892"/>
          </a:xfrm>
        </p:spPr>
        <p:txBody>
          <a:bodyPr lIns="0" tIns="108000" rIns="0" bIns="144000" anchor="ctr">
            <a:noAutofit/>
          </a:bodyPr>
          <a:lstStyle>
            <a:lvl1pPr marL="0" indent="0" algn="ctr">
              <a:lnSpc>
                <a:spcPct val="100000"/>
              </a:lnSpc>
              <a:spcBef>
                <a:spcPts val="0"/>
              </a:spcBef>
              <a:buNone/>
              <a:defRPr sz="2400" b="0">
                <a:solidFill>
                  <a:schemeClr val="tx1"/>
                </a:solidFill>
                <a:latin typeface="+mj-lt"/>
              </a:defRPr>
            </a:lvl1pPr>
          </a:lstStyle>
          <a:p>
            <a:pPr lvl="0"/>
            <a:r>
              <a:rPr lang="en-US" dirty="0"/>
              <a:t>XX%</a:t>
            </a:r>
          </a:p>
        </p:txBody>
      </p:sp>
      <p:sp>
        <p:nvSpPr>
          <p:cNvPr id="15" name="Subtitle Placeholder">
            <a:extLst>
              <a:ext uri="{FF2B5EF4-FFF2-40B4-BE49-F238E27FC236}">
                <a16:creationId xmlns:a16="http://schemas.microsoft.com/office/drawing/2014/main" id="{2B2AE8A7-3D4F-9644-1A58-5DED54068218}"/>
              </a:ext>
            </a:extLst>
          </p:cNvPr>
          <p:cNvSpPr>
            <a:spLocks noGrp="1"/>
          </p:cNvSpPr>
          <p:nvPr>
            <p:ph type="body" idx="40" hasCustomPrompt="1"/>
            <p:custDataLst>
              <p:tags r:id="rId10"/>
            </p:custDataLst>
          </p:nvPr>
        </p:nvSpPr>
        <p:spPr>
          <a:xfrm>
            <a:off x="4653437" y="4267092"/>
            <a:ext cx="1943935" cy="412590"/>
          </a:xfrm>
        </p:spPr>
        <p:txBody>
          <a:bodyPr wrap="square" lIns="108000" tIns="108000" rIns="10800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21" name="Text Placeholder 2">
            <a:extLst>
              <a:ext uri="{FF2B5EF4-FFF2-40B4-BE49-F238E27FC236}">
                <a16:creationId xmlns:a16="http://schemas.microsoft.com/office/drawing/2014/main" id="{A9AA9EA4-8A91-563D-796A-023F4EC7B0D5}"/>
              </a:ext>
            </a:extLst>
          </p:cNvPr>
          <p:cNvSpPr>
            <a:spLocks noGrp="1"/>
          </p:cNvSpPr>
          <p:nvPr>
            <p:ph type="body" idx="41"/>
            <p:custDataLst>
              <p:tags r:id="rId11"/>
            </p:custDataLst>
          </p:nvPr>
        </p:nvSpPr>
        <p:spPr>
          <a:xfrm>
            <a:off x="4653437" y="4692614"/>
            <a:ext cx="1943935" cy="15768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2" name="Straight Connector">
            <a:extLst>
              <a:ext uri="{FF2B5EF4-FFF2-40B4-BE49-F238E27FC236}">
                <a16:creationId xmlns:a16="http://schemas.microsoft.com/office/drawing/2014/main" id="{FDECF418-0325-22D8-85F8-0C1111EDE009}"/>
              </a:ext>
            </a:extLst>
          </p:cNvPr>
          <p:cNvCxnSpPr>
            <a:cxnSpLocks/>
          </p:cNvCxnSpPr>
          <p:nvPr userDrawn="1"/>
        </p:nvCxnSpPr>
        <p:spPr>
          <a:xfrm flipV="1">
            <a:off x="4572356" y="4187170"/>
            <a:ext cx="0" cy="2088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a:extLst>
              <a:ext uri="{FF2B5EF4-FFF2-40B4-BE49-F238E27FC236}">
                <a16:creationId xmlns:a16="http://schemas.microsoft.com/office/drawing/2014/main" id="{D9FA0CE7-F341-A13D-8046-54C5D70A1AEE}"/>
              </a:ext>
            </a:extLst>
          </p:cNvPr>
          <p:cNvCxnSpPr>
            <a:cxnSpLocks/>
          </p:cNvCxnSpPr>
          <p:nvPr userDrawn="1"/>
        </p:nvCxnSpPr>
        <p:spPr>
          <a:xfrm flipV="1">
            <a:off x="2465903" y="4188050"/>
            <a:ext cx="0" cy="2088000"/>
          </a:xfrm>
          <a:prstGeom prst="line">
            <a:avLst/>
          </a:prstGeom>
        </p:spPr>
        <p:style>
          <a:lnRef idx="2">
            <a:schemeClr val="accent1"/>
          </a:lnRef>
          <a:fillRef idx="0">
            <a:schemeClr val="accent1"/>
          </a:fillRef>
          <a:effectRef idx="1">
            <a:schemeClr val="accent1"/>
          </a:effectRef>
          <a:fontRef idx="minor">
            <a:schemeClr val="tx1"/>
          </a:fontRef>
        </p:style>
      </p:cxnSp>
      <p:sp>
        <p:nvSpPr>
          <p:cNvPr id="24" name="Subtitle Placeholder">
            <a:extLst>
              <a:ext uri="{FF2B5EF4-FFF2-40B4-BE49-F238E27FC236}">
                <a16:creationId xmlns:a16="http://schemas.microsoft.com/office/drawing/2014/main" id="{A09F6F27-9F30-799E-367C-16817FD937C0}"/>
              </a:ext>
            </a:extLst>
          </p:cNvPr>
          <p:cNvSpPr>
            <a:spLocks noGrp="1"/>
          </p:cNvSpPr>
          <p:nvPr>
            <p:ph type="body" idx="42" hasCustomPrompt="1"/>
            <p:custDataLst>
              <p:tags r:id="rId12"/>
            </p:custDataLst>
          </p:nvPr>
        </p:nvSpPr>
        <p:spPr>
          <a:xfrm>
            <a:off x="6759534" y="4267092"/>
            <a:ext cx="1943935" cy="412590"/>
          </a:xfrm>
        </p:spPr>
        <p:txBody>
          <a:bodyPr wrap="square" lIns="108000" tIns="108000" rIns="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25" name="Text Placeholder 2">
            <a:extLst>
              <a:ext uri="{FF2B5EF4-FFF2-40B4-BE49-F238E27FC236}">
                <a16:creationId xmlns:a16="http://schemas.microsoft.com/office/drawing/2014/main" id="{EFADA109-6263-C03F-1866-3F1F760BF347}"/>
              </a:ext>
            </a:extLst>
          </p:cNvPr>
          <p:cNvSpPr>
            <a:spLocks noGrp="1"/>
          </p:cNvSpPr>
          <p:nvPr>
            <p:ph type="body" idx="43"/>
            <p:custDataLst>
              <p:tags r:id="rId13"/>
            </p:custDataLst>
          </p:nvPr>
        </p:nvSpPr>
        <p:spPr>
          <a:xfrm>
            <a:off x="6759534" y="4692614"/>
            <a:ext cx="1943935" cy="1576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6" name="Straight Connector">
            <a:extLst>
              <a:ext uri="{FF2B5EF4-FFF2-40B4-BE49-F238E27FC236}">
                <a16:creationId xmlns:a16="http://schemas.microsoft.com/office/drawing/2014/main" id="{375800F5-BEE8-1439-6390-996DAF17C8B6}"/>
              </a:ext>
            </a:extLst>
          </p:cNvPr>
          <p:cNvCxnSpPr>
            <a:cxnSpLocks/>
          </p:cNvCxnSpPr>
          <p:nvPr userDrawn="1"/>
        </p:nvCxnSpPr>
        <p:spPr>
          <a:xfrm flipV="1">
            <a:off x="6678452" y="4188050"/>
            <a:ext cx="0" cy="208800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adial">
            <a:extLst>
              <a:ext uri="{FF2B5EF4-FFF2-40B4-BE49-F238E27FC236}">
                <a16:creationId xmlns:a16="http://schemas.microsoft.com/office/drawing/2014/main" id="{11F02CDE-C4FA-0860-88A2-D501429A83D6}"/>
              </a:ext>
            </a:extLst>
          </p:cNvPr>
          <p:cNvSpPr/>
          <p:nvPr userDrawn="1"/>
        </p:nvSpPr>
        <p:spPr>
          <a:xfrm>
            <a:off x="6935556" y="2375802"/>
            <a:ext cx="1091907" cy="1455876"/>
          </a:xfrm>
          <a:prstGeom prst="ellipse">
            <a:avLst/>
          </a:prstGeom>
          <a:noFill/>
          <a:ln w="190500">
            <a:solidFill>
              <a:schemeClr val="accent6">
                <a:alpha val="9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GB" sz="1350"/>
          </a:p>
        </p:txBody>
      </p:sp>
      <p:sp>
        <p:nvSpPr>
          <p:cNvPr id="31" name="Circle">
            <a:extLst>
              <a:ext uri="{FF2B5EF4-FFF2-40B4-BE49-F238E27FC236}">
                <a16:creationId xmlns:a16="http://schemas.microsoft.com/office/drawing/2014/main" id="{10C33DB2-873C-8451-424A-4F8DE02D9A88}"/>
              </a:ext>
            </a:extLst>
          </p:cNvPr>
          <p:cNvSpPr>
            <a:spLocks noGrp="1"/>
          </p:cNvSpPr>
          <p:nvPr>
            <p:ph type="body" sz="quarter" idx="44" hasCustomPrompt="1"/>
          </p:nvPr>
        </p:nvSpPr>
        <p:spPr>
          <a:xfrm>
            <a:off x="6935556" y="2375802"/>
            <a:ext cx="1091907" cy="1455876"/>
          </a:xfrm>
          <a:prstGeom prst="arc">
            <a:avLst>
              <a:gd name="adj1" fmla="val 16200000"/>
              <a:gd name="adj2" fmla="val 13391445"/>
            </a:avLst>
          </a:prstGeom>
          <a:noFill/>
          <a:ln w="190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marL="0" indent="0" algn="ctr">
              <a:buNone/>
              <a:defRPr lang="en-GB" sz="750" dirty="0">
                <a:solidFill>
                  <a:sysClr val="windowText" lastClr="000000"/>
                </a:solidFill>
              </a:defRPr>
            </a:lvl1pPr>
          </a:lstStyle>
          <a:p>
            <a:pPr lvl="0" algn="ctr" defTabSz="685800"/>
            <a:endParaRPr lang="en-GB" dirty="0"/>
          </a:p>
        </p:txBody>
      </p:sp>
      <p:sp>
        <p:nvSpPr>
          <p:cNvPr id="32" name="Percent Placeholder">
            <a:extLst>
              <a:ext uri="{FF2B5EF4-FFF2-40B4-BE49-F238E27FC236}">
                <a16:creationId xmlns:a16="http://schemas.microsoft.com/office/drawing/2014/main" id="{F2660B19-E5CF-03D7-C3FC-F91885EF0782}"/>
              </a:ext>
            </a:extLst>
          </p:cNvPr>
          <p:cNvSpPr>
            <a:spLocks noGrp="1"/>
          </p:cNvSpPr>
          <p:nvPr>
            <p:ph type="body" sz="quarter" idx="45" hasCustomPrompt="1"/>
            <p:custDataLst>
              <p:tags r:id="rId14"/>
            </p:custDataLst>
          </p:nvPr>
        </p:nvSpPr>
        <p:spPr>
          <a:xfrm>
            <a:off x="7046775" y="2753794"/>
            <a:ext cx="869470" cy="699892"/>
          </a:xfrm>
        </p:spPr>
        <p:txBody>
          <a:bodyPr lIns="0" tIns="108000" rIns="0" bIns="144000" anchor="ctr">
            <a:noAutofit/>
          </a:bodyPr>
          <a:lstStyle>
            <a:lvl1pPr marL="0" indent="0" algn="ctr">
              <a:lnSpc>
                <a:spcPct val="100000"/>
              </a:lnSpc>
              <a:spcBef>
                <a:spcPts val="0"/>
              </a:spcBef>
              <a:buNone/>
              <a:defRPr sz="2400" b="0">
                <a:solidFill>
                  <a:schemeClr val="tx1"/>
                </a:solidFill>
                <a:latin typeface="+mj-lt"/>
              </a:defRPr>
            </a:lvl1pPr>
          </a:lstStyle>
          <a:p>
            <a:pPr lvl="0"/>
            <a:r>
              <a:rPr lang="en-US" dirty="0"/>
              <a:t>XX%</a:t>
            </a:r>
          </a:p>
        </p:txBody>
      </p:sp>
      <p:pic>
        <p:nvPicPr>
          <p:cNvPr id="3" name="Free Badge"/>
          <p:cNvPicPr>
            <a:picLocks noChangeAspect="1"/>
          </p:cNvPicPr>
          <p:nvPr userDrawn="1"/>
        </p:nvPicPr>
        <p:blipFill>
          <a:blip r:embed="rId20"/>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261172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umnChartV2">
    <p:bg>
      <p:bgPr>
        <a:solidFill>
          <a:schemeClr val="accent6"/>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F2DD536-A2A5-57D4-7C13-0C85489060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561800" y="0"/>
            <a:ext cx="1582200" cy="2109600"/>
          </a:xfrm>
          <a:prstGeom prst="rect">
            <a:avLst/>
          </a:prstGeom>
        </p:spPr>
      </p:pic>
      <p:sp>
        <p:nvSpPr>
          <p:cNvPr id="15" name="Rectangle 14">
            <a:extLst>
              <a:ext uri="{FF2B5EF4-FFF2-40B4-BE49-F238E27FC236}">
                <a16:creationId xmlns:a16="http://schemas.microsoft.com/office/drawing/2014/main" id="{67D444F5-D595-F88E-BEA6-68D6A4E86C07}"/>
              </a:ext>
            </a:extLst>
          </p:cNvPr>
          <p:cNvSpPr/>
          <p:nvPr userDrawn="1"/>
        </p:nvSpPr>
        <p:spPr>
          <a:xfrm>
            <a:off x="-482" y="2236169"/>
            <a:ext cx="3087291" cy="4621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5746" y="480357"/>
            <a:ext cx="270000" cy="360000"/>
          </a:xfrm>
          <a:prstGeom prst="rect">
            <a:avLst/>
          </a:prstGeom>
        </p:spPr>
      </p:pic>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3738" y="2236169"/>
            <a:ext cx="2643072" cy="1214142"/>
          </a:xfrm>
        </p:spPr>
        <p:txBody>
          <a:bodyPr wrap="square" lIns="0" tIns="216000" rIns="21600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2">
            <a:extLst>
              <a:ext uri="{FF2B5EF4-FFF2-40B4-BE49-F238E27FC236}">
                <a16:creationId xmlns:a16="http://schemas.microsoft.com/office/drawing/2014/main" id="{4450D951-48B5-4B7A-39FC-A2A9495054A6}"/>
              </a:ext>
            </a:extLst>
          </p:cNvPr>
          <p:cNvSpPr>
            <a:spLocks noGrp="1"/>
          </p:cNvSpPr>
          <p:nvPr>
            <p:ph type="body" idx="24"/>
            <p:custDataLst>
              <p:tags r:id="rId3"/>
            </p:custDataLst>
          </p:nvPr>
        </p:nvSpPr>
        <p:spPr>
          <a:xfrm>
            <a:off x="443738" y="3460243"/>
            <a:ext cx="2643072" cy="2824670"/>
          </a:xfrm>
        </p:spPr>
        <p:txBody>
          <a:bodyPr lIns="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2" name="Chart">
            <a:extLst>
              <a:ext uri="{FF2B5EF4-FFF2-40B4-BE49-F238E27FC236}">
                <a16:creationId xmlns:a16="http://schemas.microsoft.com/office/drawing/2014/main" id="{66D05320-99B2-9216-B2B5-BF36B0DDA1A5}"/>
              </a:ext>
            </a:extLst>
          </p:cNvPr>
          <p:cNvSpPr>
            <a:spLocks noGrp="1"/>
          </p:cNvSpPr>
          <p:nvPr>
            <p:ph type="chart" sz="quarter" idx="27"/>
          </p:nvPr>
        </p:nvSpPr>
        <p:spPr>
          <a:xfrm>
            <a:off x="3246010" y="2157571"/>
            <a:ext cx="5454253" cy="4127342"/>
          </a:xfrm>
        </p:spPr>
        <p:txBody>
          <a:bodyPr/>
          <a:lstStyle/>
          <a:p>
            <a:endParaRPr lang="ru-RU"/>
          </a:p>
        </p:txBody>
      </p:sp>
      <p:pic>
        <p:nvPicPr>
          <p:cNvPr id="2" name="Free Badge"/>
          <p:cNvPicPr>
            <a:picLocks noChangeAspect="1"/>
          </p:cNvPicPr>
          <p:nvPr userDrawn="1"/>
        </p:nvPicPr>
        <p:blipFill>
          <a:blip r:embed="rId10"/>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3555332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umnChartV1">
    <p:bg>
      <p:bgPr>
        <a:solidFill>
          <a:schemeClr val="accent6"/>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3DCAE93-984F-6BAF-7659-0C1DB74808E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561800" y="0"/>
            <a:ext cx="1582200" cy="2109600"/>
          </a:xfrm>
          <a:prstGeom prst="rect">
            <a:avLst/>
          </a:prstGeom>
        </p:spPr>
      </p:pic>
      <p:sp>
        <p:nvSpPr>
          <p:cNvPr id="15" name="Rectangle 14">
            <a:extLst>
              <a:ext uri="{FF2B5EF4-FFF2-40B4-BE49-F238E27FC236}">
                <a16:creationId xmlns:a16="http://schemas.microsoft.com/office/drawing/2014/main" id="{67D444F5-D595-F88E-BEA6-68D6A4E86C07}"/>
              </a:ext>
            </a:extLst>
          </p:cNvPr>
          <p:cNvSpPr/>
          <p:nvPr userDrawn="1"/>
        </p:nvSpPr>
        <p:spPr>
          <a:xfrm>
            <a:off x="6056709" y="2236169"/>
            <a:ext cx="3087291" cy="4621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5746" y="480357"/>
            <a:ext cx="270000" cy="360000"/>
          </a:xfrm>
          <a:prstGeom prst="rect">
            <a:avLst/>
          </a:prstGeom>
        </p:spPr>
      </p:pic>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6060397" y="2236169"/>
            <a:ext cx="2643072" cy="1214142"/>
          </a:xfrm>
        </p:spPr>
        <p:txBody>
          <a:bodyPr wrap="square" lIns="216000" tIns="216000" rIns="0" bIns="72000" anchor="b"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2">
            <a:extLst>
              <a:ext uri="{FF2B5EF4-FFF2-40B4-BE49-F238E27FC236}">
                <a16:creationId xmlns:a16="http://schemas.microsoft.com/office/drawing/2014/main" id="{4450D951-48B5-4B7A-39FC-A2A9495054A6}"/>
              </a:ext>
            </a:extLst>
          </p:cNvPr>
          <p:cNvSpPr>
            <a:spLocks noGrp="1"/>
          </p:cNvSpPr>
          <p:nvPr>
            <p:ph type="body" idx="24"/>
            <p:custDataLst>
              <p:tags r:id="rId3"/>
            </p:custDataLst>
          </p:nvPr>
        </p:nvSpPr>
        <p:spPr>
          <a:xfrm>
            <a:off x="6060397" y="3460243"/>
            <a:ext cx="2643072" cy="2824670"/>
          </a:xfrm>
        </p:spPr>
        <p:txBody>
          <a:bodyPr lIns="216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2" name="Chart">
            <a:extLst>
              <a:ext uri="{FF2B5EF4-FFF2-40B4-BE49-F238E27FC236}">
                <a16:creationId xmlns:a16="http://schemas.microsoft.com/office/drawing/2014/main" id="{66D05320-99B2-9216-B2B5-BF36B0DDA1A5}"/>
              </a:ext>
            </a:extLst>
          </p:cNvPr>
          <p:cNvSpPr>
            <a:spLocks noGrp="1"/>
          </p:cNvSpPr>
          <p:nvPr>
            <p:ph type="chart" sz="quarter" idx="27"/>
          </p:nvPr>
        </p:nvSpPr>
        <p:spPr>
          <a:xfrm>
            <a:off x="443739" y="2157571"/>
            <a:ext cx="5454253" cy="4127342"/>
          </a:xfrm>
        </p:spPr>
        <p:txBody>
          <a:bodyPr/>
          <a:lstStyle/>
          <a:p>
            <a:endParaRPr lang="ru-RU"/>
          </a:p>
        </p:txBody>
      </p:sp>
      <p:pic>
        <p:nvPicPr>
          <p:cNvPr id="2" name="Free Badge"/>
          <p:cNvPicPr>
            <a:picLocks noChangeAspect="1"/>
          </p:cNvPicPr>
          <p:nvPr userDrawn="1"/>
        </p:nvPicPr>
        <p:blipFill>
          <a:blip r:embed="rId10"/>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57915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eChartV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BC909B0-AB3A-A385-E788-BE45F878518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561800" y="0"/>
            <a:ext cx="1582200" cy="2109600"/>
          </a:xfrm>
          <a:prstGeom prst="rect">
            <a:avLst/>
          </a:prstGeom>
        </p:spPr>
      </p:pic>
      <p:sp>
        <p:nvSpPr>
          <p:cNvPr id="15" name="Rectangle 14">
            <a:extLst>
              <a:ext uri="{FF2B5EF4-FFF2-40B4-BE49-F238E27FC236}">
                <a16:creationId xmlns:a16="http://schemas.microsoft.com/office/drawing/2014/main" id="{67D444F5-D595-F88E-BEA6-68D6A4E86C07}"/>
              </a:ext>
            </a:extLst>
          </p:cNvPr>
          <p:cNvSpPr/>
          <p:nvPr userDrawn="1"/>
        </p:nvSpPr>
        <p:spPr>
          <a:xfrm>
            <a:off x="0" y="2236169"/>
            <a:ext cx="3087291" cy="46218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5746" y="480357"/>
            <a:ext cx="270000" cy="360000"/>
          </a:xfrm>
          <a:prstGeom prst="rect">
            <a:avLst/>
          </a:prstGeom>
        </p:spPr>
      </p:pic>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3738" y="2236169"/>
            <a:ext cx="2643072" cy="1214142"/>
          </a:xfrm>
        </p:spPr>
        <p:txBody>
          <a:bodyPr wrap="square" lIns="0" tIns="216000" rIns="216000" bIns="72000" anchor="b" anchorCtr="0">
            <a:noAutofit/>
          </a:bodyPr>
          <a:lstStyle>
            <a:lvl1pPr marL="0" indent="0" algn="l">
              <a:spcBef>
                <a:spcPts val="450"/>
              </a:spcBef>
              <a:buNone/>
              <a:defRPr sz="1500"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2">
            <a:extLst>
              <a:ext uri="{FF2B5EF4-FFF2-40B4-BE49-F238E27FC236}">
                <a16:creationId xmlns:a16="http://schemas.microsoft.com/office/drawing/2014/main" id="{4450D951-48B5-4B7A-39FC-A2A9495054A6}"/>
              </a:ext>
            </a:extLst>
          </p:cNvPr>
          <p:cNvSpPr>
            <a:spLocks noGrp="1"/>
          </p:cNvSpPr>
          <p:nvPr>
            <p:ph type="body" idx="24"/>
            <p:custDataLst>
              <p:tags r:id="rId3"/>
            </p:custDataLst>
          </p:nvPr>
        </p:nvSpPr>
        <p:spPr>
          <a:xfrm>
            <a:off x="443738" y="3460243"/>
            <a:ext cx="2643072" cy="2824670"/>
          </a:xfrm>
        </p:spPr>
        <p:txBody>
          <a:bodyPr lIns="0" tIns="108000" rIns="216000" bIns="0" anchor="t" anchorCtr="0">
            <a:noAutofit/>
          </a:bodyPr>
          <a:lstStyle>
            <a:lvl1pPr marL="0" indent="0" algn="l">
              <a:lnSpc>
                <a:spcPct val="120000"/>
              </a:lnSpc>
              <a:spcBef>
                <a:spcPts val="450"/>
              </a:spcBef>
              <a:buNone/>
              <a:defRPr sz="1013">
                <a:solidFill>
                  <a:schemeClr val="bg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2" name="Chart">
            <a:extLst>
              <a:ext uri="{FF2B5EF4-FFF2-40B4-BE49-F238E27FC236}">
                <a16:creationId xmlns:a16="http://schemas.microsoft.com/office/drawing/2014/main" id="{66D05320-99B2-9216-B2B5-BF36B0DDA1A5}"/>
              </a:ext>
            </a:extLst>
          </p:cNvPr>
          <p:cNvSpPr>
            <a:spLocks noGrp="1"/>
          </p:cNvSpPr>
          <p:nvPr>
            <p:ph type="chart" sz="quarter" idx="27"/>
          </p:nvPr>
        </p:nvSpPr>
        <p:spPr>
          <a:xfrm>
            <a:off x="3249216" y="2157571"/>
            <a:ext cx="5454253" cy="4127342"/>
          </a:xfrm>
        </p:spPr>
        <p:txBody>
          <a:bodyPr/>
          <a:lstStyle/>
          <a:p>
            <a:endParaRPr lang="ru-RU"/>
          </a:p>
        </p:txBody>
      </p:sp>
      <p:pic>
        <p:nvPicPr>
          <p:cNvPr id="2" name="Free Badge"/>
          <p:cNvPicPr>
            <a:picLocks noChangeAspect="1"/>
          </p:cNvPicPr>
          <p:nvPr userDrawn="1"/>
        </p:nvPicPr>
        <p:blipFill>
          <a:blip r:embed="rId10"/>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68957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andeau + texte">
    <p:spTree>
      <p:nvGrpSpPr>
        <p:cNvPr id="1" name=""/>
        <p:cNvGrpSpPr/>
        <p:nvPr/>
      </p:nvGrpSpPr>
      <p:grpSpPr>
        <a:xfrm>
          <a:off x="0" y="0"/>
          <a:ext cx="0" cy="0"/>
          <a:chOff x="0" y="0"/>
          <a:chExt cx="0" cy="0"/>
        </a:xfrm>
      </p:grpSpPr>
      <p:sp>
        <p:nvSpPr>
          <p:cNvPr id="7" name="Espace réservé pour une image  6"/>
          <p:cNvSpPr>
            <a:spLocks noGrp="1"/>
          </p:cNvSpPr>
          <p:nvPr>
            <p:ph type="pic" sz="quarter" idx="10"/>
          </p:nvPr>
        </p:nvSpPr>
        <p:spPr>
          <a:xfrm>
            <a:off x="0" y="-1"/>
            <a:ext cx="9144000" cy="2880000"/>
          </a:xfrm>
        </p:spPr>
        <p:txBody>
          <a:bodyPr/>
          <a:lstStyle/>
          <a:p>
            <a:endParaRPr lang="fr-FR" dirty="0"/>
          </a:p>
        </p:txBody>
      </p:sp>
      <p:sp>
        <p:nvSpPr>
          <p:cNvPr id="10" name="Espace réservé du texte 9"/>
          <p:cNvSpPr>
            <a:spLocks noGrp="1"/>
          </p:cNvSpPr>
          <p:nvPr>
            <p:ph type="body" sz="quarter" idx="11" hasCustomPrompt="1"/>
          </p:nvPr>
        </p:nvSpPr>
        <p:spPr>
          <a:xfrm>
            <a:off x="0" y="2897052"/>
            <a:ext cx="9144000" cy="790853"/>
          </a:xfrm>
        </p:spPr>
        <p:txBody>
          <a:bodyPr anchor="ctr" anchorCtr="0">
            <a:noAutofit/>
          </a:bodyPr>
          <a:lstStyle>
            <a:lvl1pPr marL="0" indent="0" algn="ctr">
              <a:buNone/>
              <a:defRPr lang="fr-FR" sz="2000" b="0" kern="1200" cap="all" baseline="0" dirty="0">
                <a:solidFill>
                  <a:srgbClr val="002060"/>
                </a:solidFill>
                <a:latin typeface="Poppins" panose="00000500000000000000" pitchFamily="2" charset="0"/>
                <a:ea typeface="+mn-ea"/>
                <a:cs typeface="Poppins" panose="00000500000000000000" pitchFamily="2" charset="0"/>
              </a:defRPr>
            </a:lvl1pPr>
          </a:lstStyle>
          <a:p>
            <a:pPr lvl="0"/>
            <a:r>
              <a:rPr lang="fr-FR" dirty="0"/>
              <a:t>MODIFIEZ LES STYLES DU TEXTE DU MASQUE</a:t>
            </a:r>
          </a:p>
        </p:txBody>
      </p:sp>
      <p:sp>
        <p:nvSpPr>
          <p:cNvPr id="12" name="Espace réservé du texte 11"/>
          <p:cNvSpPr>
            <a:spLocks noGrp="1"/>
          </p:cNvSpPr>
          <p:nvPr>
            <p:ph type="body" sz="quarter" idx="12"/>
          </p:nvPr>
        </p:nvSpPr>
        <p:spPr>
          <a:xfrm>
            <a:off x="0" y="3878036"/>
            <a:ext cx="9144000" cy="2979964"/>
          </a:xfrm>
        </p:spPr>
        <p:txBody>
          <a:bodyPr>
            <a:normAutofit/>
          </a:bodyPr>
          <a:lstStyle>
            <a:lvl1pPr marL="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1pPr>
            <a:lvl2pPr marL="4572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2pPr>
            <a:lvl3pPr marL="9144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3pPr>
            <a:lvl4pPr marL="13716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4pPr>
            <a:lvl5pPr marL="18288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Slide Number Placeholder 5"/>
          <p:cNvSpPr>
            <a:spLocks noGrp="1"/>
          </p:cNvSpPr>
          <p:nvPr>
            <p:ph type="sldNum" sz="quarter" idx="4"/>
          </p:nvPr>
        </p:nvSpPr>
        <p:spPr>
          <a:xfrm>
            <a:off x="8596991" y="6486978"/>
            <a:ext cx="506185" cy="365125"/>
          </a:xfrm>
          <a:prstGeom prst="rect">
            <a:avLst/>
          </a:prstGeom>
        </p:spPr>
        <p:txBody>
          <a:bodyPr vert="horz" lIns="91440" tIns="45720" rIns="91440" bIns="45720" rtlCol="0" anchor="ctr"/>
          <a:lstStyle>
            <a:lvl1pPr algn="r">
              <a:defRPr sz="800">
                <a:solidFill>
                  <a:srgbClr val="002E57"/>
                </a:solidFill>
                <a:latin typeface="Poppins" panose="00000500000000000000" pitchFamily="2" charset="0"/>
                <a:cs typeface="Poppins" panose="00000500000000000000" pitchFamily="2" charset="0"/>
              </a:defRPr>
            </a:lvl1pPr>
          </a:lstStyle>
          <a:p>
            <a:fld id="{6EBAE6F3-A28F-4E1C-9C92-DDF7F51AED62}" type="slidenum">
              <a:rPr lang="fr-FR" smtClean="0"/>
              <a:pPr/>
              <a:t>‹N°›</a:t>
            </a:fld>
            <a:endParaRPr lang="fr-FR" dirty="0"/>
          </a:p>
        </p:txBody>
      </p:sp>
      <p:cxnSp>
        <p:nvCxnSpPr>
          <p:cNvPr id="2" name="Connecteur droit 1">
            <a:extLst>
              <a:ext uri="{FF2B5EF4-FFF2-40B4-BE49-F238E27FC236}">
                <a16:creationId xmlns:a16="http://schemas.microsoft.com/office/drawing/2014/main" id="{706F2AD9-A658-F93C-6402-27A8790F7A97}"/>
              </a:ext>
            </a:extLst>
          </p:cNvPr>
          <p:cNvCxnSpPr>
            <a:cxnSpLocks/>
          </p:cNvCxnSpPr>
          <p:nvPr userDrawn="1"/>
        </p:nvCxnSpPr>
        <p:spPr>
          <a:xfrm flipH="1">
            <a:off x="3798950" y="3698096"/>
            <a:ext cx="1546099" cy="0"/>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172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eChartV1">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C8BD1B8-800F-2024-8154-C9971B993F6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561800" y="0"/>
            <a:ext cx="1582200" cy="2109600"/>
          </a:xfrm>
          <a:prstGeom prst="rect">
            <a:avLst/>
          </a:prstGeom>
        </p:spPr>
      </p:pic>
      <p:sp>
        <p:nvSpPr>
          <p:cNvPr id="15" name="Rectangle 14">
            <a:extLst>
              <a:ext uri="{FF2B5EF4-FFF2-40B4-BE49-F238E27FC236}">
                <a16:creationId xmlns:a16="http://schemas.microsoft.com/office/drawing/2014/main" id="{67D444F5-D595-F88E-BEA6-68D6A4E86C07}"/>
              </a:ext>
            </a:extLst>
          </p:cNvPr>
          <p:cNvSpPr/>
          <p:nvPr userDrawn="1"/>
        </p:nvSpPr>
        <p:spPr>
          <a:xfrm>
            <a:off x="6056709" y="2236169"/>
            <a:ext cx="3087291" cy="46218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5746" y="480357"/>
            <a:ext cx="270000" cy="360000"/>
          </a:xfrm>
          <a:prstGeom prst="rect">
            <a:avLst/>
          </a:prstGeom>
        </p:spPr>
      </p:pic>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6060397" y="2236169"/>
            <a:ext cx="2643072" cy="1214142"/>
          </a:xfrm>
        </p:spPr>
        <p:txBody>
          <a:bodyPr wrap="square" lIns="216000" tIns="216000" rIns="0" bIns="72000" anchor="b" anchorCtr="0">
            <a:noAutofit/>
          </a:bodyPr>
          <a:lstStyle>
            <a:lvl1pPr marL="0" indent="0" algn="l">
              <a:spcBef>
                <a:spcPts val="450"/>
              </a:spcBef>
              <a:buNone/>
              <a:defRPr sz="1500"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5" name="Text Placeholder 2">
            <a:extLst>
              <a:ext uri="{FF2B5EF4-FFF2-40B4-BE49-F238E27FC236}">
                <a16:creationId xmlns:a16="http://schemas.microsoft.com/office/drawing/2014/main" id="{4450D951-48B5-4B7A-39FC-A2A9495054A6}"/>
              </a:ext>
            </a:extLst>
          </p:cNvPr>
          <p:cNvSpPr>
            <a:spLocks noGrp="1"/>
          </p:cNvSpPr>
          <p:nvPr>
            <p:ph type="body" idx="24"/>
            <p:custDataLst>
              <p:tags r:id="rId3"/>
            </p:custDataLst>
          </p:nvPr>
        </p:nvSpPr>
        <p:spPr>
          <a:xfrm>
            <a:off x="6060397" y="3460243"/>
            <a:ext cx="2643072" cy="2824670"/>
          </a:xfrm>
        </p:spPr>
        <p:txBody>
          <a:bodyPr lIns="216000" tIns="108000" rIns="0" bIns="0" anchor="t" anchorCtr="0">
            <a:noAutofit/>
          </a:bodyPr>
          <a:lstStyle>
            <a:lvl1pPr marL="0" indent="0" algn="l">
              <a:lnSpc>
                <a:spcPct val="120000"/>
              </a:lnSpc>
              <a:spcBef>
                <a:spcPts val="450"/>
              </a:spcBef>
              <a:buNone/>
              <a:defRPr sz="1013">
                <a:solidFill>
                  <a:schemeClr val="bg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2" name="Chart">
            <a:extLst>
              <a:ext uri="{FF2B5EF4-FFF2-40B4-BE49-F238E27FC236}">
                <a16:creationId xmlns:a16="http://schemas.microsoft.com/office/drawing/2014/main" id="{66D05320-99B2-9216-B2B5-BF36B0DDA1A5}"/>
              </a:ext>
            </a:extLst>
          </p:cNvPr>
          <p:cNvSpPr>
            <a:spLocks noGrp="1"/>
          </p:cNvSpPr>
          <p:nvPr>
            <p:ph type="chart" sz="quarter" idx="27"/>
          </p:nvPr>
        </p:nvSpPr>
        <p:spPr>
          <a:xfrm>
            <a:off x="443739" y="2157571"/>
            <a:ext cx="5454253" cy="4127342"/>
          </a:xfrm>
        </p:spPr>
        <p:txBody>
          <a:bodyPr/>
          <a:lstStyle/>
          <a:p>
            <a:endParaRPr lang="ru-RU"/>
          </a:p>
        </p:txBody>
      </p:sp>
      <p:pic>
        <p:nvPicPr>
          <p:cNvPr id="2" name="Free Badge"/>
          <p:cNvPicPr>
            <a:picLocks noChangeAspect="1"/>
          </p:cNvPicPr>
          <p:nvPr userDrawn="1"/>
        </p:nvPicPr>
        <p:blipFill>
          <a:blip r:embed="rId10"/>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1683608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I60V1">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BB3D486-5A7A-B6E6-4CB8-E79CAD13705A}"/>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13" name="Arrow: Pentagon 12">
            <a:extLst>
              <a:ext uri="{FF2B5EF4-FFF2-40B4-BE49-F238E27FC236}">
                <a16:creationId xmlns:a16="http://schemas.microsoft.com/office/drawing/2014/main" id="{6D0B66B6-05C1-C118-A185-F71B19D9D728}"/>
              </a:ext>
            </a:extLst>
          </p:cNvPr>
          <p:cNvSpPr/>
          <p:nvPr userDrawn="1"/>
        </p:nvSpPr>
        <p:spPr>
          <a:xfrm>
            <a:off x="6073261" y="2805865"/>
            <a:ext cx="2103010"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9" name="Arrow: Pentagon 8">
            <a:extLst>
              <a:ext uri="{FF2B5EF4-FFF2-40B4-BE49-F238E27FC236}">
                <a16:creationId xmlns:a16="http://schemas.microsoft.com/office/drawing/2014/main" id="{C51A8FEF-D06C-0A75-D126-5710089E484C}"/>
              </a:ext>
            </a:extLst>
          </p:cNvPr>
          <p:cNvSpPr/>
          <p:nvPr userDrawn="1"/>
        </p:nvSpPr>
        <p:spPr>
          <a:xfrm>
            <a:off x="3264577" y="2805865"/>
            <a:ext cx="2103010"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0" name="Subtitle Placeholder 1">
            <a:extLst>
              <a:ext uri="{FF2B5EF4-FFF2-40B4-BE49-F238E27FC236}">
                <a16:creationId xmlns:a16="http://schemas.microsoft.com/office/drawing/2014/main" id="{3C578F54-0357-FC3C-57CF-6F8D05B6A53D}"/>
              </a:ext>
            </a:extLst>
          </p:cNvPr>
          <p:cNvSpPr>
            <a:spLocks noGrp="1"/>
          </p:cNvSpPr>
          <p:nvPr>
            <p:ph type="body" idx="27" hasCustomPrompt="1"/>
            <p:custDataLst>
              <p:tags r:id="rId3"/>
            </p:custDataLst>
          </p:nvPr>
        </p:nvSpPr>
        <p:spPr>
          <a:xfrm>
            <a:off x="443737" y="3901894"/>
            <a:ext cx="2643554" cy="797311"/>
          </a:xfrm>
        </p:spPr>
        <p:txBody>
          <a:bodyPr wrap="square" lIns="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1" name="Text Placeholder 1">
            <a:extLst>
              <a:ext uri="{FF2B5EF4-FFF2-40B4-BE49-F238E27FC236}">
                <a16:creationId xmlns:a16="http://schemas.microsoft.com/office/drawing/2014/main" id="{23EB2468-E245-2DED-D829-844CB93E6560}"/>
              </a:ext>
            </a:extLst>
          </p:cNvPr>
          <p:cNvSpPr>
            <a:spLocks noGrp="1"/>
          </p:cNvSpPr>
          <p:nvPr>
            <p:ph type="body" idx="28"/>
            <p:custDataLst>
              <p:tags r:id="rId4"/>
            </p:custDataLst>
          </p:nvPr>
        </p:nvSpPr>
        <p:spPr>
          <a:xfrm>
            <a:off x="443737" y="4708873"/>
            <a:ext cx="2643554" cy="1578175"/>
          </a:xfrm>
        </p:spPr>
        <p:txBody>
          <a:bodyPr lIns="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4" name="Subtitle Placeholder 2">
            <a:extLst>
              <a:ext uri="{FF2B5EF4-FFF2-40B4-BE49-F238E27FC236}">
                <a16:creationId xmlns:a16="http://schemas.microsoft.com/office/drawing/2014/main" id="{A4608AC4-9633-432E-A00D-BAF47E7F6D3D}"/>
              </a:ext>
            </a:extLst>
          </p:cNvPr>
          <p:cNvSpPr>
            <a:spLocks noGrp="1"/>
          </p:cNvSpPr>
          <p:nvPr>
            <p:ph type="body" idx="36" hasCustomPrompt="1"/>
            <p:custDataLst>
              <p:tags r:id="rId5"/>
            </p:custDataLst>
          </p:nvPr>
        </p:nvSpPr>
        <p:spPr>
          <a:xfrm>
            <a:off x="3264577" y="3901893"/>
            <a:ext cx="2630208" cy="799200"/>
          </a:xfrm>
        </p:spPr>
        <p:txBody>
          <a:bodyPr wrap="square" lIns="10800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5" name="Text Placeholder 2">
            <a:extLst>
              <a:ext uri="{FF2B5EF4-FFF2-40B4-BE49-F238E27FC236}">
                <a16:creationId xmlns:a16="http://schemas.microsoft.com/office/drawing/2014/main" id="{3F005961-BBE4-2C44-2DC1-E253F5E5634F}"/>
              </a:ext>
            </a:extLst>
          </p:cNvPr>
          <p:cNvSpPr>
            <a:spLocks noGrp="1"/>
          </p:cNvSpPr>
          <p:nvPr>
            <p:ph type="body" idx="37"/>
            <p:custDataLst>
              <p:tags r:id="rId6"/>
            </p:custDataLst>
          </p:nvPr>
        </p:nvSpPr>
        <p:spPr>
          <a:xfrm>
            <a:off x="3264577" y="4708872"/>
            <a:ext cx="2630208" cy="15768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1" name="Subtitle Placeholder 3">
            <a:extLst>
              <a:ext uri="{FF2B5EF4-FFF2-40B4-BE49-F238E27FC236}">
                <a16:creationId xmlns:a16="http://schemas.microsoft.com/office/drawing/2014/main" id="{7A5974F5-D036-CC61-1995-C9375973527E}"/>
              </a:ext>
            </a:extLst>
          </p:cNvPr>
          <p:cNvSpPr>
            <a:spLocks noGrp="1"/>
          </p:cNvSpPr>
          <p:nvPr>
            <p:ph type="body" idx="40" hasCustomPrompt="1"/>
            <p:custDataLst>
              <p:tags r:id="rId7"/>
            </p:custDataLst>
          </p:nvPr>
        </p:nvSpPr>
        <p:spPr>
          <a:xfrm>
            <a:off x="6073261" y="3901893"/>
            <a:ext cx="2630208" cy="799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22" name="Text Placeholder 3">
            <a:extLst>
              <a:ext uri="{FF2B5EF4-FFF2-40B4-BE49-F238E27FC236}">
                <a16:creationId xmlns:a16="http://schemas.microsoft.com/office/drawing/2014/main" id="{D2869ED7-FBB0-93B7-7FCB-84D260F57455}"/>
              </a:ext>
            </a:extLst>
          </p:cNvPr>
          <p:cNvSpPr>
            <a:spLocks noGrp="1"/>
          </p:cNvSpPr>
          <p:nvPr>
            <p:ph type="body" idx="41"/>
            <p:custDataLst>
              <p:tags r:id="rId8"/>
            </p:custDataLst>
          </p:nvPr>
        </p:nvSpPr>
        <p:spPr>
          <a:xfrm>
            <a:off x="6073261" y="4708872"/>
            <a:ext cx="2630208" cy="1576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4" name="Straight Connector">
            <a:extLst>
              <a:ext uri="{FF2B5EF4-FFF2-40B4-BE49-F238E27FC236}">
                <a16:creationId xmlns:a16="http://schemas.microsoft.com/office/drawing/2014/main" id="{F2F78907-9AB5-D108-C994-7C801A9AACCC}"/>
              </a:ext>
            </a:extLst>
          </p:cNvPr>
          <p:cNvCxnSpPr>
            <a:cxnSpLocks/>
          </p:cNvCxnSpPr>
          <p:nvPr userDrawn="1"/>
        </p:nvCxnSpPr>
        <p:spPr>
          <a:xfrm>
            <a:off x="531426" y="3243265"/>
            <a:ext cx="8172043" cy="0"/>
          </a:xfrm>
          <a:prstGeom prst="line">
            <a:avLst/>
          </a:prstGeom>
          <a:ln>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25" name="Arrow: Pentagon 24">
            <a:extLst>
              <a:ext uri="{FF2B5EF4-FFF2-40B4-BE49-F238E27FC236}">
                <a16:creationId xmlns:a16="http://schemas.microsoft.com/office/drawing/2014/main" id="{083ABD58-9311-5E0A-E133-45FB6D7FE59D}"/>
              </a:ext>
            </a:extLst>
          </p:cNvPr>
          <p:cNvSpPr/>
          <p:nvPr userDrawn="1"/>
        </p:nvSpPr>
        <p:spPr>
          <a:xfrm>
            <a:off x="443737" y="2805865"/>
            <a:ext cx="2103010"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6" name="Milestone Placeholder 1">
            <a:extLst>
              <a:ext uri="{FF2B5EF4-FFF2-40B4-BE49-F238E27FC236}">
                <a16:creationId xmlns:a16="http://schemas.microsoft.com/office/drawing/2014/main" id="{4B86109D-16EA-BCC3-48F8-E061FFA431FB}"/>
              </a:ext>
            </a:extLst>
          </p:cNvPr>
          <p:cNvSpPr>
            <a:spLocks noGrp="1"/>
          </p:cNvSpPr>
          <p:nvPr>
            <p:ph type="body" idx="42" hasCustomPrompt="1"/>
            <p:custDataLst>
              <p:tags r:id="rId9"/>
            </p:custDataLst>
          </p:nvPr>
        </p:nvSpPr>
        <p:spPr>
          <a:xfrm>
            <a:off x="443737" y="2805471"/>
            <a:ext cx="2103300" cy="875588"/>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 name="Milestone Placeholder 2">
            <a:extLst>
              <a:ext uri="{FF2B5EF4-FFF2-40B4-BE49-F238E27FC236}">
                <a16:creationId xmlns:a16="http://schemas.microsoft.com/office/drawing/2014/main" id="{0A475C85-C51B-AE71-78B9-FE6B6862A7D6}"/>
              </a:ext>
            </a:extLst>
          </p:cNvPr>
          <p:cNvSpPr>
            <a:spLocks noGrp="1"/>
          </p:cNvSpPr>
          <p:nvPr>
            <p:ph type="body" idx="43" hasCustomPrompt="1"/>
            <p:custDataLst>
              <p:tags r:id="rId10"/>
            </p:custDataLst>
          </p:nvPr>
        </p:nvSpPr>
        <p:spPr>
          <a:xfrm>
            <a:off x="3264577" y="2805865"/>
            <a:ext cx="2103300" cy="874800"/>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5" name="Milestone Placeholder 3">
            <a:extLst>
              <a:ext uri="{FF2B5EF4-FFF2-40B4-BE49-F238E27FC236}">
                <a16:creationId xmlns:a16="http://schemas.microsoft.com/office/drawing/2014/main" id="{9ED3C798-64D1-1AC4-5CD3-D4748C989071}"/>
              </a:ext>
            </a:extLst>
          </p:cNvPr>
          <p:cNvSpPr>
            <a:spLocks noGrp="1"/>
          </p:cNvSpPr>
          <p:nvPr>
            <p:ph type="body" idx="44" hasCustomPrompt="1"/>
            <p:custDataLst>
              <p:tags r:id="rId11"/>
            </p:custDataLst>
          </p:nvPr>
        </p:nvSpPr>
        <p:spPr>
          <a:xfrm>
            <a:off x="6073261" y="2805865"/>
            <a:ext cx="2103300" cy="874800"/>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pic>
        <p:nvPicPr>
          <p:cNvPr id="2" name="Free Badge"/>
          <p:cNvPicPr>
            <a:picLocks noChangeAspect="1"/>
          </p:cNvPicPr>
          <p:nvPr userDrawn="1"/>
        </p:nvPicPr>
        <p:blipFill>
          <a:blip r:embed="rId15"/>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862436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I60V2">
    <p:bg>
      <p:bgPr>
        <a:solidFill>
          <a:schemeClr val="accent6"/>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E1882EC-4C61-D53A-2DF1-C2C530AC6C13}"/>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0" name="Subtitle Placeholder 1">
            <a:extLst>
              <a:ext uri="{FF2B5EF4-FFF2-40B4-BE49-F238E27FC236}">
                <a16:creationId xmlns:a16="http://schemas.microsoft.com/office/drawing/2014/main" id="{3C578F54-0357-FC3C-57CF-6F8D05B6A53D}"/>
              </a:ext>
            </a:extLst>
          </p:cNvPr>
          <p:cNvSpPr>
            <a:spLocks noGrp="1"/>
          </p:cNvSpPr>
          <p:nvPr>
            <p:ph type="body" idx="27" hasCustomPrompt="1"/>
            <p:custDataLst>
              <p:tags r:id="rId3"/>
            </p:custDataLst>
          </p:nvPr>
        </p:nvSpPr>
        <p:spPr>
          <a:xfrm>
            <a:off x="443737" y="3901894"/>
            <a:ext cx="1941086" cy="797311"/>
          </a:xfrm>
        </p:spPr>
        <p:txBody>
          <a:bodyPr wrap="square" lIns="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1" name="Text Placeholder 1">
            <a:extLst>
              <a:ext uri="{FF2B5EF4-FFF2-40B4-BE49-F238E27FC236}">
                <a16:creationId xmlns:a16="http://schemas.microsoft.com/office/drawing/2014/main" id="{23EB2468-E245-2DED-D829-844CB93E6560}"/>
              </a:ext>
            </a:extLst>
          </p:cNvPr>
          <p:cNvSpPr>
            <a:spLocks noGrp="1"/>
          </p:cNvSpPr>
          <p:nvPr>
            <p:ph type="body" idx="28"/>
            <p:custDataLst>
              <p:tags r:id="rId4"/>
            </p:custDataLst>
          </p:nvPr>
        </p:nvSpPr>
        <p:spPr>
          <a:xfrm>
            <a:off x="443737" y="4708873"/>
            <a:ext cx="1941086" cy="1578175"/>
          </a:xfrm>
        </p:spPr>
        <p:txBody>
          <a:bodyPr lIns="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4" name="Subtitle Placeholder 2">
            <a:extLst>
              <a:ext uri="{FF2B5EF4-FFF2-40B4-BE49-F238E27FC236}">
                <a16:creationId xmlns:a16="http://schemas.microsoft.com/office/drawing/2014/main" id="{A4608AC4-9633-432E-A00D-BAF47E7F6D3D}"/>
              </a:ext>
            </a:extLst>
          </p:cNvPr>
          <p:cNvSpPr>
            <a:spLocks noGrp="1"/>
          </p:cNvSpPr>
          <p:nvPr>
            <p:ph type="body" idx="36" hasCustomPrompt="1"/>
            <p:custDataLst>
              <p:tags r:id="rId5"/>
            </p:custDataLst>
          </p:nvPr>
        </p:nvSpPr>
        <p:spPr>
          <a:xfrm>
            <a:off x="2546747" y="3901893"/>
            <a:ext cx="1941086" cy="799200"/>
          </a:xfrm>
        </p:spPr>
        <p:txBody>
          <a:bodyPr wrap="square" lIns="10800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5" name="Text Placeholder 2">
            <a:extLst>
              <a:ext uri="{FF2B5EF4-FFF2-40B4-BE49-F238E27FC236}">
                <a16:creationId xmlns:a16="http://schemas.microsoft.com/office/drawing/2014/main" id="{3F005961-BBE4-2C44-2DC1-E253F5E5634F}"/>
              </a:ext>
            </a:extLst>
          </p:cNvPr>
          <p:cNvSpPr>
            <a:spLocks noGrp="1"/>
          </p:cNvSpPr>
          <p:nvPr>
            <p:ph type="body" idx="37"/>
            <p:custDataLst>
              <p:tags r:id="rId6"/>
            </p:custDataLst>
          </p:nvPr>
        </p:nvSpPr>
        <p:spPr>
          <a:xfrm>
            <a:off x="2546747" y="4708872"/>
            <a:ext cx="1941086" cy="15768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1" name="Subtitle Placeholder 3">
            <a:extLst>
              <a:ext uri="{FF2B5EF4-FFF2-40B4-BE49-F238E27FC236}">
                <a16:creationId xmlns:a16="http://schemas.microsoft.com/office/drawing/2014/main" id="{7A5974F5-D036-CC61-1995-C9375973527E}"/>
              </a:ext>
            </a:extLst>
          </p:cNvPr>
          <p:cNvSpPr>
            <a:spLocks noGrp="1"/>
          </p:cNvSpPr>
          <p:nvPr>
            <p:ph type="body" idx="40" hasCustomPrompt="1"/>
            <p:custDataLst>
              <p:tags r:id="rId7"/>
            </p:custDataLst>
          </p:nvPr>
        </p:nvSpPr>
        <p:spPr>
          <a:xfrm>
            <a:off x="4656169" y="3901893"/>
            <a:ext cx="1941085" cy="799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22" name="Text Placeholder 3">
            <a:extLst>
              <a:ext uri="{FF2B5EF4-FFF2-40B4-BE49-F238E27FC236}">
                <a16:creationId xmlns:a16="http://schemas.microsoft.com/office/drawing/2014/main" id="{D2869ED7-FBB0-93B7-7FCB-84D260F57455}"/>
              </a:ext>
            </a:extLst>
          </p:cNvPr>
          <p:cNvSpPr>
            <a:spLocks noGrp="1"/>
          </p:cNvSpPr>
          <p:nvPr>
            <p:ph type="body" idx="41"/>
            <p:custDataLst>
              <p:tags r:id="rId8"/>
            </p:custDataLst>
          </p:nvPr>
        </p:nvSpPr>
        <p:spPr>
          <a:xfrm>
            <a:off x="4656169" y="4708872"/>
            <a:ext cx="1941085" cy="1576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4" name="Straight Connector">
            <a:extLst>
              <a:ext uri="{FF2B5EF4-FFF2-40B4-BE49-F238E27FC236}">
                <a16:creationId xmlns:a16="http://schemas.microsoft.com/office/drawing/2014/main" id="{F2F78907-9AB5-D108-C994-7C801A9AACCC}"/>
              </a:ext>
            </a:extLst>
          </p:cNvPr>
          <p:cNvCxnSpPr>
            <a:cxnSpLocks/>
          </p:cNvCxnSpPr>
          <p:nvPr userDrawn="1"/>
        </p:nvCxnSpPr>
        <p:spPr>
          <a:xfrm>
            <a:off x="531426" y="3243659"/>
            <a:ext cx="8427379" cy="0"/>
          </a:xfrm>
          <a:prstGeom prst="line">
            <a:avLst/>
          </a:prstGeom>
          <a:ln>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8" name="Subtitle Placeholder 4">
            <a:extLst>
              <a:ext uri="{FF2B5EF4-FFF2-40B4-BE49-F238E27FC236}">
                <a16:creationId xmlns:a16="http://schemas.microsoft.com/office/drawing/2014/main" id="{D93FE7CA-7C48-3B4E-5868-2DA68DC36D48}"/>
              </a:ext>
            </a:extLst>
          </p:cNvPr>
          <p:cNvSpPr>
            <a:spLocks noGrp="1"/>
          </p:cNvSpPr>
          <p:nvPr>
            <p:ph type="body" idx="45" hasCustomPrompt="1"/>
            <p:custDataLst>
              <p:tags r:id="rId9"/>
            </p:custDataLst>
          </p:nvPr>
        </p:nvSpPr>
        <p:spPr>
          <a:xfrm>
            <a:off x="6759178" y="3901893"/>
            <a:ext cx="1941085" cy="799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9" name="Text Placeholder 4">
            <a:extLst>
              <a:ext uri="{FF2B5EF4-FFF2-40B4-BE49-F238E27FC236}">
                <a16:creationId xmlns:a16="http://schemas.microsoft.com/office/drawing/2014/main" id="{88A2745C-C681-FBB1-EDF5-0B4009BBA5C3}"/>
              </a:ext>
            </a:extLst>
          </p:cNvPr>
          <p:cNvSpPr>
            <a:spLocks noGrp="1"/>
          </p:cNvSpPr>
          <p:nvPr>
            <p:ph type="body" idx="46"/>
            <p:custDataLst>
              <p:tags r:id="rId10"/>
            </p:custDataLst>
          </p:nvPr>
        </p:nvSpPr>
        <p:spPr>
          <a:xfrm>
            <a:off x="6759178" y="4708872"/>
            <a:ext cx="1941085" cy="1576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6" name="Arrow: Pentagon 15">
            <a:extLst>
              <a:ext uri="{FF2B5EF4-FFF2-40B4-BE49-F238E27FC236}">
                <a16:creationId xmlns:a16="http://schemas.microsoft.com/office/drawing/2014/main" id="{BE4E8829-0031-5716-BC81-D3952FE30DB4}"/>
              </a:ext>
            </a:extLst>
          </p:cNvPr>
          <p:cNvSpPr/>
          <p:nvPr userDrawn="1"/>
        </p:nvSpPr>
        <p:spPr>
          <a:xfrm>
            <a:off x="443737" y="2806259"/>
            <a:ext cx="1937612"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7" name="Milestone Placeholder 1">
            <a:extLst>
              <a:ext uri="{FF2B5EF4-FFF2-40B4-BE49-F238E27FC236}">
                <a16:creationId xmlns:a16="http://schemas.microsoft.com/office/drawing/2014/main" id="{08B428FB-6482-9C5A-35C7-01BD09EB6F49}"/>
              </a:ext>
            </a:extLst>
          </p:cNvPr>
          <p:cNvSpPr>
            <a:spLocks noGrp="1"/>
          </p:cNvSpPr>
          <p:nvPr>
            <p:ph type="body" idx="42" hasCustomPrompt="1"/>
            <p:custDataLst>
              <p:tags r:id="rId11"/>
            </p:custDataLst>
          </p:nvPr>
        </p:nvSpPr>
        <p:spPr>
          <a:xfrm>
            <a:off x="443737" y="2805865"/>
            <a:ext cx="1937879" cy="875588"/>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27" name="Arrow: Pentagon 26">
            <a:extLst>
              <a:ext uri="{FF2B5EF4-FFF2-40B4-BE49-F238E27FC236}">
                <a16:creationId xmlns:a16="http://schemas.microsoft.com/office/drawing/2014/main" id="{F88D9286-05CE-FD15-5C51-08AF5AB76E54}"/>
              </a:ext>
            </a:extLst>
          </p:cNvPr>
          <p:cNvSpPr/>
          <p:nvPr userDrawn="1"/>
        </p:nvSpPr>
        <p:spPr>
          <a:xfrm>
            <a:off x="2546747" y="2806259"/>
            <a:ext cx="1937612"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8" name="Milestone Placeholder 2">
            <a:extLst>
              <a:ext uri="{FF2B5EF4-FFF2-40B4-BE49-F238E27FC236}">
                <a16:creationId xmlns:a16="http://schemas.microsoft.com/office/drawing/2014/main" id="{8E6D622D-C0BB-A2E5-3D5D-5C16D78C05D2}"/>
              </a:ext>
            </a:extLst>
          </p:cNvPr>
          <p:cNvSpPr>
            <a:spLocks noGrp="1"/>
          </p:cNvSpPr>
          <p:nvPr>
            <p:ph type="body" idx="47" hasCustomPrompt="1"/>
            <p:custDataLst>
              <p:tags r:id="rId12"/>
            </p:custDataLst>
          </p:nvPr>
        </p:nvSpPr>
        <p:spPr>
          <a:xfrm>
            <a:off x="2546748" y="2805865"/>
            <a:ext cx="1937879" cy="875588"/>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29" name="Arrow: Pentagon 28">
            <a:extLst>
              <a:ext uri="{FF2B5EF4-FFF2-40B4-BE49-F238E27FC236}">
                <a16:creationId xmlns:a16="http://schemas.microsoft.com/office/drawing/2014/main" id="{99C54EA3-73B0-F1F9-EE54-4A4A6C12D778}"/>
              </a:ext>
            </a:extLst>
          </p:cNvPr>
          <p:cNvSpPr/>
          <p:nvPr userDrawn="1"/>
        </p:nvSpPr>
        <p:spPr>
          <a:xfrm>
            <a:off x="4656169" y="2806259"/>
            <a:ext cx="1937612"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0" name="Milestone Placeholder 3">
            <a:extLst>
              <a:ext uri="{FF2B5EF4-FFF2-40B4-BE49-F238E27FC236}">
                <a16:creationId xmlns:a16="http://schemas.microsoft.com/office/drawing/2014/main" id="{A6088B3A-B7C4-E400-13A1-30A990CA0320}"/>
              </a:ext>
            </a:extLst>
          </p:cNvPr>
          <p:cNvSpPr>
            <a:spLocks noGrp="1"/>
          </p:cNvSpPr>
          <p:nvPr>
            <p:ph type="body" idx="48" hasCustomPrompt="1"/>
            <p:custDataLst>
              <p:tags r:id="rId13"/>
            </p:custDataLst>
          </p:nvPr>
        </p:nvSpPr>
        <p:spPr>
          <a:xfrm>
            <a:off x="4656169" y="2805865"/>
            <a:ext cx="1937879" cy="875588"/>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1" name="Arrow: Pentagon 30">
            <a:extLst>
              <a:ext uri="{FF2B5EF4-FFF2-40B4-BE49-F238E27FC236}">
                <a16:creationId xmlns:a16="http://schemas.microsoft.com/office/drawing/2014/main" id="{D218F089-FAE1-871B-8094-397B6497E91D}"/>
              </a:ext>
            </a:extLst>
          </p:cNvPr>
          <p:cNvSpPr/>
          <p:nvPr userDrawn="1"/>
        </p:nvSpPr>
        <p:spPr>
          <a:xfrm>
            <a:off x="6759178" y="2806259"/>
            <a:ext cx="1937612"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2" name="Milestone Placeholder 4">
            <a:extLst>
              <a:ext uri="{FF2B5EF4-FFF2-40B4-BE49-F238E27FC236}">
                <a16:creationId xmlns:a16="http://schemas.microsoft.com/office/drawing/2014/main" id="{38BCB0D6-F854-4F6C-15ED-092810FEB250}"/>
              </a:ext>
            </a:extLst>
          </p:cNvPr>
          <p:cNvSpPr>
            <a:spLocks noGrp="1"/>
          </p:cNvSpPr>
          <p:nvPr>
            <p:ph type="body" idx="49" hasCustomPrompt="1"/>
            <p:custDataLst>
              <p:tags r:id="rId14"/>
            </p:custDataLst>
          </p:nvPr>
        </p:nvSpPr>
        <p:spPr>
          <a:xfrm>
            <a:off x="6759178" y="2805865"/>
            <a:ext cx="1937879" cy="875588"/>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pic>
        <p:nvPicPr>
          <p:cNvPr id="2" name="Free Badge"/>
          <p:cNvPicPr>
            <a:picLocks noChangeAspect="1"/>
          </p:cNvPicPr>
          <p:nvPr userDrawn="1"/>
        </p:nvPicPr>
        <p:blipFill>
          <a:blip r:embed="rId18"/>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1958479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I60V3">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48CA2F4-DDDA-B0A1-31F2-47C4968E0547}"/>
              </a:ext>
            </a:extLst>
          </p:cNvPr>
          <p:cNvSpPr/>
          <p:nvPr userDrawn="1"/>
        </p:nvSpPr>
        <p:spPr>
          <a:xfrm>
            <a:off x="5015169" y="1555655"/>
            <a:ext cx="4128831" cy="5302347"/>
          </a:xfrm>
          <a:custGeom>
            <a:avLst/>
            <a:gdLst>
              <a:gd name="connsiteX0" fmla="*/ 3760110 w 5505108"/>
              <a:gd name="connsiteY0" fmla="*/ 0 h 5302347"/>
              <a:gd name="connsiteX1" fmla="*/ 5223714 w 5505108"/>
              <a:gd name="connsiteY1" fmla="*/ 295488 h 5302347"/>
              <a:gd name="connsiteX2" fmla="*/ 5505108 w 5505108"/>
              <a:gd name="connsiteY2" fmla="*/ 431043 h 5302347"/>
              <a:gd name="connsiteX3" fmla="*/ 5505108 w 5505108"/>
              <a:gd name="connsiteY3" fmla="*/ 2123505 h 5302347"/>
              <a:gd name="connsiteX4" fmla="*/ 5453499 w 5505108"/>
              <a:gd name="connsiteY4" fmla="*/ 2066721 h 5302347"/>
              <a:gd name="connsiteX5" fmla="*/ 3760110 w 5505108"/>
              <a:gd name="connsiteY5" fmla="*/ 1365296 h 5302347"/>
              <a:gd name="connsiteX6" fmla="*/ 1365296 w 5505108"/>
              <a:gd name="connsiteY6" fmla="*/ 3760110 h 5302347"/>
              <a:gd name="connsiteX7" fmla="*/ 1912155 w 5505108"/>
              <a:gd name="connsiteY7" fmla="*/ 5283434 h 5302347"/>
              <a:gd name="connsiteX8" fmla="*/ 1929345 w 5505108"/>
              <a:gd name="connsiteY8" fmla="*/ 5302347 h 5302347"/>
              <a:gd name="connsiteX9" fmla="*/ 331038 w 5505108"/>
              <a:gd name="connsiteY9" fmla="*/ 5302347 h 5302347"/>
              <a:gd name="connsiteX10" fmla="*/ 295488 w 5505108"/>
              <a:gd name="connsiteY10" fmla="*/ 5223715 h 5302347"/>
              <a:gd name="connsiteX11" fmla="*/ 0 w 5505108"/>
              <a:gd name="connsiteY11" fmla="*/ 3760110 h 5302347"/>
              <a:gd name="connsiteX12" fmla="*/ 3760110 w 5505108"/>
              <a:gd name="connsiteY12" fmla="*/ 0 h 53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5108" h="5302347">
                <a:moveTo>
                  <a:pt x="3760110" y="0"/>
                </a:moveTo>
                <a:cubicBezTo>
                  <a:pt x="4279273" y="0"/>
                  <a:pt x="4773861" y="105216"/>
                  <a:pt x="5223714" y="295488"/>
                </a:cubicBezTo>
                <a:lnTo>
                  <a:pt x="5505108" y="431043"/>
                </a:lnTo>
                <a:lnTo>
                  <a:pt x="5505108" y="2123505"/>
                </a:lnTo>
                <a:lnTo>
                  <a:pt x="5453499" y="2066721"/>
                </a:lnTo>
                <a:cubicBezTo>
                  <a:pt x="5020123" y="1633345"/>
                  <a:pt x="4421420" y="1365296"/>
                  <a:pt x="3760110" y="1365296"/>
                </a:cubicBezTo>
                <a:cubicBezTo>
                  <a:pt x="2437491" y="1365296"/>
                  <a:pt x="1365296" y="2437491"/>
                  <a:pt x="1365296" y="3760110"/>
                </a:cubicBezTo>
                <a:cubicBezTo>
                  <a:pt x="1365296" y="4338756"/>
                  <a:pt x="1570521" y="4869469"/>
                  <a:pt x="1912155" y="5283434"/>
                </a:cubicBezTo>
                <a:lnTo>
                  <a:pt x="1929345" y="5302347"/>
                </a:lnTo>
                <a:lnTo>
                  <a:pt x="331038" y="5302347"/>
                </a:lnTo>
                <a:lnTo>
                  <a:pt x="295488" y="5223715"/>
                </a:lnTo>
                <a:cubicBezTo>
                  <a:pt x="105217" y="4773861"/>
                  <a:pt x="0" y="4279273"/>
                  <a:pt x="0" y="3760110"/>
                </a:cubicBezTo>
                <a:cubicBezTo>
                  <a:pt x="0" y="1683459"/>
                  <a:pt x="1683459" y="0"/>
                  <a:pt x="376011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0" name="Subtitle Placeholder 1">
            <a:extLst>
              <a:ext uri="{FF2B5EF4-FFF2-40B4-BE49-F238E27FC236}">
                <a16:creationId xmlns:a16="http://schemas.microsoft.com/office/drawing/2014/main" id="{3C578F54-0357-FC3C-57CF-6F8D05B6A53D}"/>
              </a:ext>
            </a:extLst>
          </p:cNvPr>
          <p:cNvSpPr>
            <a:spLocks noGrp="1"/>
          </p:cNvSpPr>
          <p:nvPr>
            <p:ph type="body" idx="27" hasCustomPrompt="1"/>
            <p:custDataLst>
              <p:tags r:id="rId3"/>
            </p:custDataLst>
          </p:nvPr>
        </p:nvSpPr>
        <p:spPr>
          <a:xfrm>
            <a:off x="443737" y="3336045"/>
            <a:ext cx="1512000" cy="1105200"/>
          </a:xfrm>
        </p:spPr>
        <p:txBody>
          <a:bodyPr wrap="square" lIns="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1" name="Text Placeholder 1">
            <a:extLst>
              <a:ext uri="{FF2B5EF4-FFF2-40B4-BE49-F238E27FC236}">
                <a16:creationId xmlns:a16="http://schemas.microsoft.com/office/drawing/2014/main" id="{23EB2468-E245-2DED-D829-844CB93E6560}"/>
              </a:ext>
            </a:extLst>
          </p:cNvPr>
          <p:cNvSpPr>
            <a:spLocks noGrp="1"/>
          </p:cNvSpPr>
          <p:nvPr>
            <p:ph type="body" idx="28"/>
            <p:custDataLst>
              <p:tags r:id="rId4"/>
            </p:custDataLst>
          </p:nvPr>
        </p:nvSpPr>
        <p:spPr>
          <a:xfrm>
            <a:off x="443737" y="4456871"/>
            <a:ext cx="1512000" cy="1828800"/>
          </a:xfrm>
        </p:spPr>
        <p:txBody>
          <a:bodyPr lIns="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4" name="Subtitle Placeholder 2">
            <a:extLst>
              <a:ext uri="{FF2B5EF4-FFF2-40B4-BE49-F238E27FC236}">
                <a16:creationId xmlns:a16="http://schemas.microsoft.com/office/drawing/2014/main" id="{A4608AC4-9633-432E-A00D-BAF47E7F6D3D}"/>
              </a:ext>
            </a:extLst>
          </p:cNvPr>
          <p:cNvSpPr>
            <a:spLocks noGrp="1"/>
          </p:cNvSpPr>
          <p:nvPr>
            <p:ph type="body" idx="36" hasCustomPrompt="1"/>
            <p:custDataLst>
              <p:tags r:id="rId5"/>
            </p:custDataLst>
          </p:nvPr>
        </p:nvSpPr>
        <p:spPr>
          <a:xfrm>
            <a:off x="2130059" y="3336045"/>
            <a:ext cx="1512000" cy="1105200"/>
          </a:xfrm>
        </p:spPr>
        <p:txBody>
          <a:bodyPr wrap="square" lIns="10800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5" name="Text Placeholder 2">
            <a:extLst>
              <a:ext uri="{FF2B5EF4-FFF2-40B4-BE49-F238E27FC236}">
                <a16:creationId xmlns:a16="http://schemas.microsoft.com/office/drawing/2014/main" id="{3F005961-BBE4-2C44-2DC1-E253F5E5634F}"/>
              </a:ext>
            </a:extLst>
          </p:cNvPr>
          <p:cNvSpPr>
            <a:spLocks noGrp="1"/>
          </p:cNvSpPr>
          <p:nvPr>
            <p:ph type="body" idx="37"/>
            <p:custDataLst>
              <p:tags r:id="rId6"/>
            </p:custDataLst>
          </p:nvPr>
        </p:nvSpPr>
        <p:spPr>
          <a:xfrm>
            <a:off x="2130059" y="4456872"/>
            <a:ext cx="1512000" cy="18288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1" name="Subtitle Placeholder 3">
            <a:extLst>
              <a:ext uri="{FF2B5EF4-FFF2-40B4-BE49-F238E27FC236}">
                <a16:creationId xmlns:a16="http://schemas.microsoft.com/office/drawing/2014/main" id="{7A5974F5-D036-CC61-1995-C9375973527E}"/>
              </a:ext>
            </a:extLst>
          </p:cNvPr>
          <p:cNvSpPr>
            <a:spLocks noGrp="1"/>
          </p:cNvSpPr>
          <p:nvPr>
            <p:ph type="body" idx="40" hasCustomPrompt="1"/>
            <p:custDataLst>
              <p:tags r:id="rId7"/>
            </p:custDataLst>
          </p:nvPr>
        </p:nvSpPr>
        <p:spPr>
          <a:xfrm>
            <a:off x="3829592" y="3336045"/>
            <a:ext cx="1512000" cy="1105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22" name="Text Placeholder 3">
            <a:extLst>
              <a:ext uri="{FF2B5EF4-FFF2-40B4-BE49-F238E27FC236}">
                <a16:creationId xmlns:a16="http://schemas.microsoft.com/office/drawing/2014/main" id="{D2869ED7-FBB0-93B7-7FCB-84D260F57455}"/>
              </a:ext>
            </a:extLst>
          </p:cNvPr>
          <p:cNvSpPr>
            <a:spLocks noGrp="1"/>
          </p:cNvSpPr>
          <p:nvPr>
            <p:ph type="body" idx="41"/>
            <p:custDataLst>
              <p:tags r:id="rId8"/>
            </p:custDataLst>
          </p:nvPr>
        </p:nvSpPr>
        <p:spPr>
          <a:xfrm>
            <a:off x="3829592" y="4456872"/>
            <a:ext cx="1512000" cy="1828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4" name="Straight Connector">
            <a:extLst>
              <a:ext uri="{FF2B5EF4-FFF2-40B4-BE49-F238E27FC236}">
                <a16:creationId xmlns:a16="http://schemas.microsoft.com/office/drawing/2014/main" id="{F2F78907-9AB5-D108-C994-7C801A9AACCC}"/>
              </a:ext>
            </a:extLst>
          </p:cNvPr>
          <p:cNvCxnSpPr>
            <a:cxnSpLocks/>
          </p:cNvCxnSpPr>
          <p:nvPr userDrawn="1"/>
        </p:nvCxnSpPr>
        <p:spPr>
          <a:xfrm>
            <a:off x="531426" y="2672625"/>
            <a:ext cx="8427379" cy="0"/>
          </a:xfrm>
          <a:prstGeom prst="line">
            <a:avLst/>
          </a:prstGeom>
          <a:ln>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8" name="Subtitle Placeholder 4">
            <a:extLst>
              <a:ext uri="{FF2B5EF4-FFF2-40B4-BE49-F238E27FC236}">
                <a16:creationId xmlns:a16="http://schemas.microsoft.com/office/drawing/2014/main" id="{D93FE7CA-7C48-3B4E-5868-2DA68DC36D48}"/>
              </a:ext>
            </a:extLst>
          </p:cNvPr>
          <p:cNvSpPr>
            <a:spLocks noGrp="1"/>
          </p:cNvSpPr>
          <p:nvPr>
            <p:ph type="body" idx="45" hasCustomPrompt="1"/>
            <p:custDataLst>
              <p:tags r:id="rId9"/>
            </p:custDataLst>
          </p:nvPr>
        </p:nvSpPr>
        <p:spPr>
          <a:xfrm>
            <a:off x="5501943" y="3336045"/>
            <a:ext cx="1512000" cy="1105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9" name="Text Placeholder 4">
            <a:extLst>
              <a:ext uri="{FF2B5EF4-FFF2-40B4-BE49-F238E27FC236}">
                <a16:creationId xmlns:a16="http://schemas.microsoft.com/office/drawing/2014/main" id="{88A2745C-C681-FBB1-EDF5-0B4009BBA5C3}"/>
              </a:ext>
            </a:extLst>
          </p:cNvPr>
          <p:cNvSpPr>
            <a:spLocks noGrp="1"/>
          </p:cNvSpPr>
          <p:nvPr>
            <p:ph type="body" idx="46"/>
            <p:custDataLst>
              <p:tags r:id="rId10"/>
            </p:custDataLst>
          </p:nvPr>
        </p:nvSpPr>
        <p:spPr>
          <a:xfrm>
            <a:off x="5501943" y="4456872"/>
            <a:ext cx="1512000" cy="1828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6" name="Subtitle Placeholder 5">
            <a:extLst>
              <a:ext uri="{FF2B5EF4-FFF2-40B4-BE49-F238E27FC236}">
                <a16:creationId xmlns:a16="http://schemas.microsoft.com/office/drawing/2014/main" id="{B3770C39-5AAB-6801-1466-9BA8B4150BD4}"/>
              </a:ext>
            </a:extLst>
          </p:cNvPr>
          <p:cNvSpPr>
            <a:spLocks noGrp="1"/>
          </p:cNvSpPr>
          <p:nvPr>
            <p:ph type="body" idx="48" hasCustomPrompt="1"/>
            <p:custDataLst>
              <p:tags r:id="rId11"/>
            </p:custDataLst>
          </p:nvPr>
        </p:nvSpPr>
        <p:spPr>
          <a:xfrm>
            <a:off x="7191469" y="3336045"/>
            <a:ext cx="1512000" cy="1105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7" name="Text Placeholder 5">
            <a:extLst>
              <a:ext uri="{FF2B5EF4-FFF2-40B4-BE49-F238E27FC236}">
                <a16:creationId xmlns:a16="http://schemas.microsoft.com/office/drawing/2014/main" id="{D0701F28-E7C8-7459-9DEF-0563975DDE97}"/>
              </a:ext>
            </a:extLst>
          </p:cNvPr>
          <p:cNvSpPr>
            <a:spLocks noGrp="1"/>
          </p:cNvSpPr>
          <p:nvPr>
            <p:ph type="body" idx="49"/>
            <p:custDataLst>
              <p:tags r:id="rId12"/>
            </p:custDataLst>
          </p:nvPr>
        </p:nvSpPr>
        <p:spPr>
          <a:xfrm>
            <a:off x="7191469" y="4456872"/>
            <a:ext cx="1512000" cy="1828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2" name="Arrow: Pentagon 11">
            <a:extLst>
              <a:ext uri="{FF2B5EF4-FFF2-40B4-BE49-F238E27FC236}">
                <a16:creationId xmlns:a16="http://schemas.microsoft.com/office/drawing/2014/main" id="{7B60F9F9-E27B-3EA1-23AC-A5C0F17EEAA8}"/>
              </a:ext>
            </a:extLst>
          </p:cNvPr>
          <p:cNvSpPr/>
          <p:nvPr userDrawn="1"/>
        </p:nvSpPr>
        <p:spPr>
          <a:xfrm>
            <a:off x="443737" y="2235225"/>
            <a:ext cx="1512000"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3" name="Milestone Placeholder 1">
            <a:extLst>
              <a:ext uri="{FF2B5EF4-FFF2-40B4-BE49-F238E27FC236}">
                <a16:creationId xmlns:a16="http://schemas.microsoft.com/office/drawing/2014/main" id="{051014AC-7F22-7641-1883-0D82EE224F63}"/>
              </a:ext>
            </a:extLst>
          </p:cNvPr>
          <p:cNvSpPr>
            <a:spLocks noGrp="1"/>
          </p:cNvSpPr>
          <p:nvPr>
            <p:ph type="body" idx="51" hasCustomPrompt="1"/>
            <p:custDataLst>
              <p:tags r:id="rId13"/>
            </p:custDataLst>
          </p:nvPr>
        </p:nvSpPr>
        <p:spPr>
          <a:xfrm>
            <a:off x="443738" y="2234831"/>
            <a:ext cx="1512000" cy="875588"/>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29" name="Arrow: Pentagon 28">
            <a:extLst>
              <a:ext uri="{FF2B5EF4-FFF2-40B4-BE49-F238E27FC236}">
                <a16:creationId xmlns:a16="http://schemas.microsoft.com/office/drawing/2014/main" id="{90976540-AE30-88FC-8414-CA50A550F0B5}"/>
              </a:ext>
            </a:extLst>
          </p:cNvPr>
          <p:cNvSpPr/>
          <p:nvPr userDrawn="1"/>
        </p:nvSpPr>
        <p:spPr>
          <a:xfrm>
            <a:off x="2130059" y="2235225"/>
            <a:ext cx="1512000"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0" name="Milestone Placeholder 2">
            <a:extLst>
              <a:ext uri="{FF2B5EF4-FFF2-40B4-BE49-F238E27FC236}">
                <a16:creationId xmlns:a16="http://schemas.microsoft.com/office/drawing/2014/main" id="{D12F69EA-6B22-526D-6903-7519716EED45}"/>
              </a:ext>
            </a:extLst>
          </p:cNvPr>
          <p:cNvSpPr>
            <a:spLocks noGrp="1"/>
          </p:cNvSpPr>
          <p:nvPr>
            <p:ph type="body" idx="52" hasCustomPrompt="1"/>
            <p:custDataLst>
              <p:tags r:id="rId14"/>
            </p:custDataLst>
          </p:nvPr>
        </p:nvSpPr>
        <p:spPr>
          <a:xfrm>
            <a:off x="2130059" y="2234831"/>
            <a:ext cx="1512000" cy="875588"/>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1" name="Arrow: Pentagon 30">
            <a:extLst>
              <a:ext uri="{FF2B5EF4-FFF2-40B4-BE49-F238E27FC236}">
                <a16:creationId xmlns:a16="http://schemas.microsoft.com/office/drawing/2014/main" id="{C40EED84-8D5B-0E76-35BA-E655C130DC93}"/>
              </a:ext>
            </a:extLst>
          </p:cNvPr>
          <p:cNvSpPr/>
          <p:nvPr userDrawn="1"/>
        </p:nvSpPr>
        <p:spPr>
          <a:xfrm>
            <a:off x="3829592" y="2235225"/>
            <a:ext cx="1512000"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2" name="Milestone Placeholder 3">
            <a:extLst>
              <a:ext uri="{FF2B5EF4-FFF2-40B4-BE49-F238E27FC236}">
                <a16:creationId xmlns:a16="http://schemas.microsoft.com/office/drawing/2014/main" id="{AC363315-4735-25D0-B483-7E4E8820CCA6}"/>
              </a:ext>
            </a:extLst>
          </p:cNvPr>
          <p:cNvSpPr>
            <a:spLocks noGrp="1"/>
          </p:cNvSpPr>
          <p:nvPr>
            <p:ph type="body" idx="53" hasCustomPrompt="1"/>
            <p:custDataLst>
              <p:tags r:id="rId15"/>
            </p:custDataLst>
          </p:nvPr>
        </p:nvSpPr>
        <p:spPr>
          <a:xfrm>
            <a:off x="3829592" y="2234831"/>
            <a:ext cx="1512000" cy="875588"/>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3" name="Arrow: Pentagon 32">
            <a:extLst>
              <a:ext uri="{FF2B5EF4-FFF2-40B4-BE49-F238E27FC236}">
                <a16:creationId xmlns:a16="http://schemas.microsoft.com/office/drawing/2014/main" id="{B3AD1FA5-85F1-7CB4-66A2-94AF7F3A0412}"/>
              </a:ext>
            </a:extLst>
          </p:cNvPr>
          <p:cNvSpPr/>
          <p:nvPr userDrawn="1"/>
        </p:nvSpPr>
        <p:spPr>
          <a:xfrm>
            <a:off x="5501943" y="2235225"/>
            <a:ext cx="1512000"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4" name="Milestone Placeholder 4">
            <a:extLst>
              <a:ext uri="{FF2B5EF4-FFF2-40B4-BE49-F238E27FC236}">
                <a16:creationId xmlns:a16="http://schemas.microsoft.com/office/drawing/2014/main" id="{E7D75203-5C9F-C24D-F3D6-599AB108A86A}"/>
              </a:ext>
            </a:extLst>
          </p:cNvPr>
          <p:cNvSpPr>
            <a:spLocks noGrp="1"/>
          </p:cNvSpPr>
          <p:nvPr>
            <p:ph type="body" idx="54" hasCustomPrompt="1"/>
            <p:custDataLst>
              <p:tags r:id="rId16"/>
            </p:custDataLst>
          </p:nvPr>
        </p:nvSpPr>
        <p:spPr>
          <a:xfrm>
            <a:off x="5501943" y="2234831"/>
            <a:ext cx="1512000" cy="875588"/>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5" name="Arrow: Pentagon 34">
            <a:extLst>
              <a:ext uri="{FF2B5EF4-FFF2-40B4-BE49-F238E27FC236}">
                <a16:creationId xmlns:a16="http://schemas.microsoft.com/office/drawing/2014/main" id="{8FE1E665-37B3-56D4-E2D8-AEB6C3790D5D}"/>
              </a:ext>
            </a:extLst>
          </p:cNvPr>
          <p:cNvSpPr/>
          <p:nvPr userDrawn="1"/>
        </p:nvSpPr>
        <p:spPr>
          <a:xfrm>
            <a:off x="7191469" y="2235225"/>
            <a:ext cx="1512000" cy="874800"/>
          </a:xfrm>
          <a:prstGeom prst="homePlate">
            <a:avLst>
              <a:gd name="adj" fmla="val 2587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6" name="Milestone Placeholder 5">
            <a:extLst>
              <a:ext uri="{FF2B5EF4-FFF2-40B4-BE49-F238E27FC236}">
                <a16:creationId xmlns:a16="http://schemas.microsoft.com/office/drawing/2014/main" id="{395DA238-AC4E-8BD1-F718-EF32E5336A14}"/>
              </a:ext>
            </a:extLst>
          </p:cNvPr>
          <p:cNvSpPr>
            <a:spLocks noGrp="1"/>
          </p:cNvSpPr>
          <p:nvPr>
            <p:ph type="body" idx="55" hasCustomPrompt="1"/>
            <p:custDataLst>
              <p:tags r:id="rId17"/>
            </p:custDataLst>
          </p:nvPr>
        </p:nvSpPr>
        <p:spPr>
          <a:xfrm>
            <a:off x="7191469" y="2234831"/>
            <a:ext cx="1512000" cy="875588"/>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pic>
        <p:nvPicPr>
          <p:cNvPr id="2" name="Free Badge"/>
          <p:cNvPicPr>
            <a:picLocks noChangeAspect="1"/>
          </p:cNvPicPr>
          <p:nvPr userDrawn="1"/>
        </p:nvPicPr>
        <p:blipFill>
          <a:blip r:embed="rId21"/>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39111185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I60V4">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CD74310-20BA-EC1E-5B61-14E9FFB3FB15}"/>
              </a:ext>
            </a:extLst>
          </p:cNvPr>
          <p:cNvSpPr/>
          <p:nvPr userDrawn="1"/>
        </p:nvSpPr>
        <p:spPr>
          <a:xfrm>
            <a:off x="5015169" y="1555655"/>
            <a:ext cx="4128831" cy="5302347"/>
          </a:xfrm>
          <a:custGeom>
            <a:avLst/>
            <a:gdLst>
              <a:gd name="connsiteX0" fmla="*/ 3760110 w 5505108"/>
              <a:gd name="connsiteY0" fmla="*/ 0 h 5302347"/>
              <a:gd name="connsiteX1" fmla="*/ 5223714 w 5505108"/>
              <a:gd name="connsiteY1" fmla="*/ 295488 h 5302347"/>
              <a:gd name="connsiteX2" fmla="*/ 5505108 w 5505108"/>
              <a:gd name="connsiteY2" fmla="*/ 431043 h 5302347"/>
              <a:gd name="connsiteX3" fmla="*/ 5505108 w 5505108"/>
              <a:gd name="connsiteY3" fmla="*/ 2123505 h 5302347"/>
              <a:gd name="connsiteX4" fmla="*/ 5453499 w 5505108"/>
              <a:gd name="connsiteY4" fmla="*/ 2066721 h 5302347"/>
              <a:gd name="connsiteX5" fmla="*/ 3760110 w 5505108"/>
              <a:gd name="connsiteY5" fmla="*/ 1365296 h 5302347"/>
              <a:gd name="connsiteX6" fmla="*/ 1365296 w 5505108"/>
              <a:gd name="connsiteY6" fmla="*/ 3760110 h 5302347"/>
              <a:gd name="connsiteX7" fmla="*/ 1912155 w 5505108"/>
              <a:gd name="connsiteY7" fmla="*/ 5283434 h 5302347"/>
              <a:gd name="connsiteX8" fmla="*/ 1929345 w 5505108"/>
              <a:gd name="connsiteY8" fmla="*/ 5302347 h 5302347"/>
              <a:gd name="connsiteX9" fmla="*/ 331038 w 5505108"/>
              <a:gd name="connsiteY9" fmla="*/ 5302347 h 5302347"/>
              <a:gd name="connsiteX10" fmla="*/ 295488 w 5505108"/>
              <a:gd name="connsiteY10" fmla="*/ 5223715 h 5302347"/>
              <a:gd name="connsiteX11" fmla="*/ 0 w 5505108"/>
              <a:gd name="connsiteY11" fmla="*/ 3760110 h 5302347"/>
              <a:gd name="connsiteX12" fmla="*/ 3760110 w 5505108"/>
              <a:gd name="connsiteY12" fmla="*/ 0 h 53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5108" h="5302347">
                <a:moveTo>
                  <a:pt x="3760110" y="0"/>
                </a:moveTo>
                <a:cubicBezTo>
                  <a:pt x="4279273" y="0"/>
                  <a:pt x="4773861" y="105216"/>
                  <a:pt x="5223714" y="295488"/>
                </a:cubicBezTo>
                <a:lnTo>
                  <a:pt x="5505108" y="431043"/>
                </a:lnTo>
                <a:lnTo>
                  <a:pt x="5505108" y="2123505"/>
                </a:lnTo>
                <a:lnTo>
                  <a:pt x="5453499" y="2066721"/>
                </a:lnTo>
                <a:cubicBezTo>
                  <a:pt x="5020123" y="1633345"/>
                  <a:pt x="4421420" y="1365296"/>
                  <a:pt x="3760110" y="1365296"/>
                </a:cubicBezTo>
                <a:cubicBezTo>
                  <a:pt x="2437491" y="1365296"/>
                  <a:pt x="1365296" y="2437491"/>
                  <a:pt x="1365296" y="3760110"/>
                </a:cubicBezTo>
                <a:cubicBezTo>
                  <a:pt x="1365296" y="4338756"/>
                  <a:pt x="1570521" y="4869469"/>
                  <a:pt x="1912155" y="5283434"/>
                </a:cubicBezTo>
                <a:lnTo>
                  <a:pt x="1929345" y="5302347"/>
                </a:lnTo>
                <a:lnTo>
                  <a:pt x="331038" y="5302347"/>
                </a:lnTo>
                <a:lnTo>
                  <a:pt x="295488" y="5223715"/>
                </a:lnTo>
                <a:cubicBezTo>
                  <a:pt x="105217" y="4773861"/>
                  <a:pt x="0" y="4279273"/>
                  <a:pt x="0" y="3760110"/>
                </a:cubicBezTo>
                <a:cubicBezTo>
                  <a:pt x="0" y="1683459"/>
                  <a:pt x="1683459" y="0"/>
                  <a:pt x="376011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cxnSp>
        <p:nvCxnSpPr>
          <p:cNvPr id="24" name="Straight Connector">
            <a:extLst>
              <a:ext uri="{FF2B5EF4-FFF2-40B4-BE49-F238E27FC236}">
                <a16:creationId xmlns:a16="http://schemas.microsoft.com/office/drawing/2014/main" id="{F2F78907-9AB5-D108-C994-7C801A9AACCC}"/>
              </a:ext>
            </a:extLst>
          </p:cNvPr>
          <p:cNvCxnSpPr>
            <a:cxnSpLocks/>
          </p:cNvCxnSpPr>
          <p:nvPr userDrawn="1"/>
        </p:nvCxnSpPr>
        <p:spPr>
          <a:xfrm>
            <a:off x="531426" y="2809632"/>
            <a:ext cx="8427379" cy="0"/>
          </a:xfrm>
          <a:prstGeom prst="line">
            <a:avLst/>
          </a:prstGeom>
          <a:ln>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54" name="Arrow: Pentagon 53">
            <a:extLst>
              <a:ext uri="{FF2B5EF4-FFF2-40B4-BE49-F238E27FC236}">
                <a16:creationId xmlns:a16="http://schemas.microsoft.com/office/drawing/2014/main" id="{8C291B19-9C59-7A5E-6181-3B531E0F57C3}"/>
              </a:ext>
            </a:extLst>
          </p:cNvPr>
          <p:cNvSpPr/>
          <p:nvPr userDrawn="1"/>
        </p:nvSpPr>
        <p:spPr>
          <a:xfrm>
            <a:off x="440531" y="2372626"/>
            <a:ext cx="1244700" cy="874800"/>
          </a:xfrm>
          <a:prstGeom prst="homePlate">
            <a:avLst>
              <a:gd name="adj" fmla="val 169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 name="Arrow: Pentagon 1">
            <a:extLst>
              <a:ext uri="{FF2B5EF4-FFF2-40B4-BE49-F238E27FC236}">
                <a16:creationId xmlns:a16="http://schemas.microsoft.com/office/drawing/2014/main" id="{C92B260A-E024-5FCF-2E6A-F3FF10A19CD1}"/>
              </a:ext>
            </a:extLst>
          </p:cNvPr>
          <p:cNvSpPr/>
          <p:nvPr userDrawn="1"/>
        </p:nvSpPr>
        <p:spPr>
          <a:xfrm>
            <a:off x="1844178" y="2372626"/>
            <a:ext cx="1244700" cy="874800"/>
          </a:xfrm>
          <a:prstGeom prst="homePlate">
            <a:avLst>
              <a:gd name="adj" fmla="val 169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 name="Arrow: Pentagon 2">
            <a:extLst>
              <a:ext uri="{FF2B5EF4-FFF2-40B4-BE49-F238E27FC236}">
                <a16:creationId xmlns:a16="http://schemas.microsoft.com/office/drawing/2014/main" id="{FD21F401-CD7E-C03D-5A75-DF617757E7B8}"/>
              </a:ext>
            </a:extLst>
          </p:cNvPr>
          <p:cNvSpPr/>
          <p:nvPr userDrawn="1"/>
        </p:nvSpPr>
        <p:spPr>
          <a:xfrm>
            <a:off x="3247826" y="2372626"/>
            <a:ext cx="1244700" cy="874800"/>
          </a:xfrm>
          <a:prstGeom prst="homePlate">
            <a:avLst>
              <a:gd name="adj" fmla="val 169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 name="Arrow: Pentagon 3">
            <a:extLst>
              <a:ext uri="{FF2B5EF4-FFF2-40B4-BE49-F238E27FC236}">
                <a16:creationId xmlns:a16="http://schemas.microsoft.com/office/drawing/2014/main" id="{258EF337-E698-C1FA-B8B5-5F71005D3F26}"/>
              </a:ext>
            </a:extLst>
          </p:cNvPr>
          <p:cNvSpPr/>
          <p:nvPr userDrawn="1"/>
        </p:nvSpPr>
        <p:spPr>
          <a:xfrm>
            <a:off x="4651473" y="2372626"/>
            <a:ext cx="1244700" cy="874800"/>
          </a:xfrm>
          <a:prstGeom prst="homePlate">
            <a:avLst>
              <a:gd name="adj" fmla="val 169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5" name="Arrow: Pentagon 4">
            <a:extLst>
              <a:ext uri="{FF2B5EF4-FFF2-40B4-BE49-F238E27FC236}">
                <a16:creationId xmlns:a16="http://schemas.microsoft.com/office/drawing/2014/main" id="{D1A30095-CCC5-3BB3-BF43-263DE41025E0}"/>
              </a:ext>
            </a:extLst>
          </p:cNvPr>
          <p:cNvSpPr/>
          <p:nvPr userDrawn="1"/>
        </p:nvSpPr>
        <p:spPr>
          <a:xfrm>
            <a:off x="6055121" y="2372626"/>
            <a:ext cx="1244700" cy="874800"/>
          </a:xfrm>
          <a:prstGeom prst="homePlate">
            <a:avLst>
              <a:gd name="adj" fmla="val 169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9" name="Arrow: Pentagon 8">
            <a:extLst>
              <a:ext uri="{FF2B5EF4-FFF2-40B4-BE49-F238E27FC236}">
                <a16:creationId xmlns:a16="http://schemas.microsoft.com/office/drawing/2014/main" id="{2491B3F1-9639-DDDF-3D2F-04BBCA705939}"/>
              </a:ext>
            </a:extLst>
          </p:cNvPr>
          <p:cNvSpPr/>
          <p:nvPr userDrawn="1"/>
        </p:nvSpPr>
        <p:spPr>
          <a:xfrm>
            <a:off x="7458768" y="2372626"/>
            <a:ext cx="1244700" cy="874800"/>
          </a:xfrm>
          <a:prstGeom prst="homePlate">
            <a:avLst>
              <a:gd name="adj" fmla="val 169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3" name="Milestone Placeholder 1">
            <a:extLst>
              <a:ext uri="{FF2B5EF4-FFF2-40B4-BE49-F238E27FC236}">
                <a16:creationId xmlns:a16="http://schemas.microsoft.com/office/drawing/2014/main" id="{5247F7ED-968C-3DB8-DDE1-A95E6259418A}"/>
              </a:ext>
            </a:extLst>
          </p:cNvPr>
          <p:cNvSpPr>
            <a:spLocks noGrp="1"/>
          </p:cNvSpPr>
          <p:nvPr>
            <p:ph type="body" idx="35" hasCustomPrompt="1"/>
            <p:custDataLst>
              <p:tags r:id="rId3"/>
            </p:custDataLst>
          </p:nvPr>
        </p:nvSpPr>
        <p:spPr>
          <a:xfrm>
            <a:off x="440531" y="2371838"/>
            <a:ext cx="1244700" cy="875588"/>
          </a:xfrm>
        </p:spPr>
        <p:txBody>
          <a:bodyPr lIns="108000" tIns="144000" rIns="108000" bIns="144000" anchor="ctr" anchorCtr="0">
            <a:noAutofit/>
          </a:bodyPr>
          <a:lstStyle>
            <a:lvl1pPr marL="0" indent="0" algn="ctr">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4" name="Milestone Placeholder 2">
            <a:extLst>
              <a:ext uri="{FF2B5EF4-FFF2-40B4-BE49-F238E27FC236}">
                <a16:creationId xmlns:a16="http://schemas.microsoft.com/office/drawing/2014/main" id="{B9AFFAFA-69AF-55F2-8E32-B03C8F3C3129}"/>
              </a:ext>
            </a:extLst>
          </p:cNvPr>
          <p:cNvSpPr>
            <a:spLocks noGrp="1"/>
          </p:cNvSpPr>
          <p:nvPr>
            <p:ph type="body" idx="48" hasCustomPrompt="1"/>
            <p:custDataLst>
              <p:tags r:id="rId4"/>
            </p:custDataLst>
          </p:nvPr>
        </p:nvSpPr>
        <p:spPr>
          <a:xfrm>
            <a:off x="1844178" y="2371838"/>
            <a:ext cx="1244700" cy="875588"/>
          </a:xfrm>
        </p:spPr>
        <p:txBody>
          <a:bodyPr lIns="108000" tIns="144000" rIns="108000" bIns="144000" anchor="ctr" anchorCtr="0">
            <a:noAutofit/>
          </a:bodyPr>
          <a:lstStyle>
            <a:lvl1pPr marL="0" indent="0" algn="ctr">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5" name="Milestone Placeholder 3">
            <a:extLst>
              <a:ext uri="{FF2B5EF4-FFF2-40B4-BE49-F238E27FC236}">
                <a16:creationId xmlns:a16="http://schemas.microsoft.com/office/drawing/2014/main" id="{7AA1281F-F625-B89B-41FB-756D58ADAB82}"/>
              </a:ext>
            </a:extLst>
          </p:cNvPr>
          <p:cNvSpPr>
            <a:spLocks noGrp="1"/>
          </p:cNvSpPr>
          <p:nvPr>
            <p:ph type="body" idx="49" hasCustomPrompt="1"/>
            <p:custDataLst>
              <p:tags r:id="rId5"/>
            </p:custDataLst>
          </p:nvPr>
        </p:nvSpPr>
        <p:spPr>
          <a:xfrm>
            <a:off x="3247826" y="2371838"/>
            <a:ext cx="1244700" cy="875588"/>
          </a:xfrm>
        </p:spPr>
        <p:txBody>
          <a:bodyPr lIns="108000" tIns="144000" rIns="108000" bIns="144000" anchor="ctr" anchorCtr="0">
            <a:noAutofit/>
          </a:bodyPr>
          <a:lstStyle>
            <a:lvl1pPr marL="0" indent="0" algn="ctr">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6" name="Milestone Placeholder 4">
            <a:extLst>
              <a:ext uri="{FF2B5EF4-FFF2-40B4-BE49-F238E27FC236}">
                <a16:creationId xmlns:a16="http://schemas.microsoft.com/office/drawing/2014/main" id="{41BAA233-2BA8-F90B-6629-D482A2C7C285}"/>
              </a:ext>
            </a:extLst>
          </p:cNvPr>
          <p:cNvSpPr>
            <a:spLocks noGrp="1"/>
          </p:cNvSpPr>
          <p:nvPr>
            <p:ph type="body" idx="50" hasCustomPrompt="1"/>
            <p:custDataLst>
              <p:tags r:id="rId6"/>
            </p:custDataLst>
          </p:nvPr>
        </p:nvSpPr>
        <p:spPr>
          <a:xfrm>
            <a:off x="4651473" y="2371838"/>
            <a:ext cx="1244700" cy="875588"/>
          </a:xfrm>
        </p:spPr>
        <p:txBody>
          <a:bodyPr lIns="108000" tIns="144000" rIns="108000" bIns="144000" anchor="ctr" anchorCtr="0">
            <a:noAutofit/>
          </a:bodyPr>
          <a:lstStyle>
            <a:lvl1pPr marL="0" indent="0" algn="ctr">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7" name="Milestone Placeholder 5">
            <a:extLst>
              <a:ext uri="{FF2B5EF4-FFF2-40B4-BE49-F238E27FC236}">
                <a16:creationId xmlns:a16="http://schemas.microsoft.com/office/drawing/2014/main" id="{838B671B-3D24-9969-1528-74D3B54B56EC}"/>
              </a:ext>
            </a:extLst>
          </p:cNvPr>
          <p:cNvSpPr>
            <a:spLocks noGrp="1"/>
          </p:cNvSpPr>
          <p:nvPr>
            <p:ph type="body" idx="51" hasCustomPrompt="1"/>
            <p:custDataLst>
              <p:tags r:id="rId7"/>
            </p:custDataLst>
          </p:nvPr>
        </p:nvSpPr>
        <p:spPr>
          <a:xfrm>
            <a:off x="6055121" y="2371838"/>
            <a:ext cx="1244700" cy="875588"/>
          </a:xfrm>
        </p:spPr>
        <p:txBody>
          <a:bodyPr lIns="108000" tIns="144000" rIns="108000" bIns="144000" anchor="ctr" anchorCtr="0">
            <a:noAutofit/>
          </a:bodyPr>
          <a:lstStyle>
            <a:lvl1pPr marL="0" indent="0" algn="ctr">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40" name="Milestone Placeholder 6">
            <a:extLst>
              <a:ext uri="{FF2B5EF4-FFF2-40B4-BE49-F238E27FC236}">
                <a16:creationId xmlns:a16="http://schemas.microsoft.com/office/drawing/2014/main" id="{6E763B6F-4FD4-4C65-2A54-0D382031FCD1}"/>
              </a:ext>
            </a:extLst>
          </p:cNvPr>
          <p:cNvSpPr>
            <a:spLocks noGrp="1"/>
          </p:cNvSpPr>
          <p:nvPr>
            <p:ph type="body" idx="52" hasCustomPrompt="1"/>
            <p:custDataLst>
              <p:tags r:id="rId8"/>
            </p:custDataLst>
          </p:nvPr>
        </p:nvSpPr>
        <p:spPr>
          <a:xfrm>
            <a:off x="7458768" y="2371838"/>
            <a:ext cx="1244700" cy="875588"/>
          </a:xfrm>
        </p:spPr>
        <p:txBody>
          <a:bodyPr lIns="108000" tIns="144000" rIns="108000" bIns="144000" anchor="ctr" anchorCtr="0">
            <a:noAutofit/>
          </a:bodyPr>
          <a:lstStyle>
            <a:lvl1pPr marL="0" indent="0" algn="ctr">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41" name="Text Placeholder 1">
            <a:extLst>
              <a:ext uri="{FF2B5EF4-FFF2-40B4-BE49-F238E27FC236}">
                <a16:creationId xmlns:a16="http://schemas.microsoft.com/office/drawing/2014/main" id="{8CE9BD46-77D6-4B24-9A8C-B50842FDEB91}"/>
              </a:ext>
            </a:extLst>
          </p:cNvPr>
          <p:cNvSpPr>
            <a:spLocks noGrp="1"/>
          </p:cNvSpPr>
          <p:nvPr>
            <p:ph type="body" idx="36"/>
            <p:custDataLst>
              <p:tags r:id="rId9"/>
            </p:custDataLst>
          </p:nvPr>
        </p:nvSpPr>
        <p:spPr>
          <a:xfrm>
            <a:off x="440531" y="4568627"/>
            <a:ext cx="1244700" cy="1717200"/>
          </a:xfrm>
        </p:spPr>
        <p:txBody>
          <a:bodyPr lIns="0" tIns="0" rIns="0" bIns="0" anchor="t" anchorCtr="0">
            <a:noAutofit/>
          </a:bodyPr>
          <a:lstStyle>
            <a:lvl1pPr marL="0" indent="0" algn="ctr">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42" name="Subtitle Placeholder 1">
            <a:extLst>
              <a:ext uri="{FF2B5EF4-FFF2-40B4-BE49-F238E27FC236}">
                <a16:creationId xmlns:a16="http://schemas.microsoft.com/office/drawing/2014/main" id="{71BA0F72-2603-FC1F-1D79-86C2B87BA510}"/>
              </a:ext>
            </a:extLst>
          </p:cNvPr>
          <p:cNvSpPr>
            <a:spLocks noGrp="1"/>
          </p:cNvSpPr>
          <p:nvPr>
            <p:ph type="body" idx="37" hasCustomPrompt="1"/>
            <p:custDataLst>
              <p:tags r:id="rId10"/>
            </p:custDataLst>
          </p:nvPr>
        </p:nvSpPr>
        <p:spPr>
          <a:xfrm>
            <a:off x="440531" y="3463427"/>
            <a:ext cx="1244700" cy="1105200"/>
          </a:xfrm>
        </p:spPr>
        <p:txBody>
          <a:bodyPr wrap="square" lIns="0" tIns="108000" rIns="0" bIns="72000" anchor="t" anchorCtr="0">
            <a:noAutofit/>
          </a:bodyPr>
          <a:lstStyle>
            <a:lvl1pPr marL="0" indent="0" algn="ctr">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endParaRPr lang="ru-RU" dirty="0"/>
          </a:p>
        </p:txBody>
      </p:sp>
      <p:sp>
        <p:nvSpPr>
          <p:cNvPr id="43" name="Text Placeholder 2">
            <a:extLst>
              <a:ext uri="{FF2B5EF4-FFF2-40B4-BE49-F238E27FC236}">
                <a16:creationId xmlns:a16="http://schemas.microsoft.com/office/drawing/2014/main" id="{2116920B-34AC-D315-7398-7D1BDD0035A9}"/>
              </a:ext>
            </a:extLst>
          </p:cNvPr>
          <p:cNvSpPr>
            <a:spLocks noGrp="1"/>
          </p:cNvSpPr>
          <p:nvPr>
            <p:ph type="body" idx="53"/>
            <p:custDataLst>
              <p:tags r:id="rId11"/>
            </p:custDataLst>
          </p:nvPr>
        </p:nvSpPr>
        <p:spPr>
          <a:xfrm>
            <a:off x="1844178" y="4568626"/>
            <a:ext cx="1244700" cy="1717200"/>
          </a:xfrm>
        </p:spPr>
        <p:txBody>
          <a:bodyPr lIns="0" tIns="0" rIns="0" bIns="0" anchor="t" anchorCtr="0">
            <a:noAutofit/>
          </a:bodyPr>
          <a:lstStyle>
            <a:lvl1pPr marL="0" indent="0" algn="ctr">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sp>
        <p:nvSpPr>
          <p:cNvPr id="44" name="Subtitle Placeholder 2">
            <a:extLst>
              <a:ext uri="{FF2B5EF4-FFF2-40B4-BE49-F238E27FC236}">
                <a16:creationId xmlns:a16="http://schemas.microsoft.com/office/drawing/2014/main" id="{53B8E7B8-14B8-0C2D-EAFD-4632BC254FDB}"/>
              </a:ext>
            </a:extLst>
          </p:cNvPr>
          <p:cNvSpPr>
            <a:spLocks noGrp="1"/>
          </p:cNvSpPr>
          <p:nvPr>
            <p:ph type="body" idx="54" hasCustomPrompt="1"/>
            <p:custDataLst>
              <p:tags r:id="rId12"/>
            </p:custDataLst>
          </p:nvPr>
        </p:nvSpPr>
        <p:spPr>
          <a:xfrm>
            <a:off x="1844178" y="3463427"/>
            <a:ext cx="1244700" cy="1105200"/>
          </a:xfrm>
        </p:spPr>
        <p:txBody>
          <a:bodyPr wrap="square" lIns="0" tIns="108000" rIns="0" bIns="72000" anchor="t" anchorCtr="0">
            <a:noAutofit/>
          </a:bodyPr>
          <a:lstStyle>
            <a:lvl1pPr marL="0" indent="0" algn="ctr">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endParaRPr lang="ru-RU" dirty="0"/>
          </a:p>
        </p:txBody>
      </p:sp>
      <p:sp>
        <p:nvSpPr>
          <p:cNvPr id="45" name="Text Placeholder 3">
            <a:extLst>
              <a:ext uri="{FF2B5EF4-FFF2-40B4-BE49-F238E27FC236}">
                <a16:creationId xmlns:a16="http://schemas.microsoft.com/office/drawing/2014/main" id="{BD55F3F7-C06A-6CE5-6FCA-39AAC2225AE5}"/>
              </a:ext>
            </a:extLst>
          </p:cNvPr>
          <p:cNvSpPr>
            <a:spLocks noGrp="1"/>
          </p:cNvSpPr>
          <p:nvPr>
            <p:ph type="body" idx="55"/>
            <p:custDataLst>
              <p:tags r:id="rId13"/>
            </p:custDataLst>
          </p:nvPr>
        </p:nvSpPr>
        <p:spPr>
          <a:xfrm>
            <a:off x="3247826" y="4568626"/>
            <a:ext cx="1244700" cy="1717200"/>
          </a:xfrm>
        </p:spPr>
        <p:txBody>
          <a:bodyPr lIns="0" tIns="0" rIns="0" bIns="0" anchor="t" anchorCtr="0">
            <a:noAutofit/>
          </a:bodyPr>
          <a:lstStyle>
            <a:lvl1pPr marL="0" indent="0" algn="ctr">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sp>
        <p:nvSpPr>
          <p:cNvPr id="46" name="Subtitle Placeholder 3">
            <a:extLst>
              <a:ext uri="{FF2B5EF4-FFF2-40B4-BE49-F238E27FC236}">
                <a16:creationId xmlns:a16="http://schemas.microsoft.com/office/drawing/2014/main" id="{CDE43EC7-3622-4D09-369E-10910A45814D}"/>
              </a:ext>
            </a:extLst>
          </p:cNvPr>
          <p:cNvSpPr>
            <a:spLocks noGrp="1"/>
          </p:cNvSpPr>
          <p:nvPr>
            <p:ph type="body" idx="56" hasCustomPrompt="1"/>
            <p:custDataLst>
              <p:tags r:id="rId14"/>
            </p:custDataLst>
          </p:nvPr>
        </p:nvSpPr>
        <p:spPr>
          <a:xfrm>
            <a:off x="3247826" y="3463427"/>
            <a:ext cx="1244700" cy="1105200"/>
          </a:xfrm>
        </p:spPr>
        <p:txBody>
          <a:bodyPr wrap="square" lIns="0" tIns="108000" rIns="0" bIns="72000" anchor="t" anchorCtr="0">
            <a:noAutofit/>
          </a:bodyPr>
          <a:lstStyle>
            <a:lvl1pPr marL="0" indent="0" algn="ctr">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endParaRPr lang="ru-RU" dirty="0"/>
          </a:p>
        </p:txBody>
      </p:sp>
      <p:sp>
        <p:nvSpPr>
          <p:cNvPr id="47" name="Text Placeholder 4">
            <a:extLst>
              <a:ext uri="{FF2B5EF4-FFF2-40B4-BE49-F238E27FC236}">
                <a16:creationId xmlns:a16="http://schemas.microsoft.com/office/drawing/2014/main" id="{EE4A2D3A-3DB2-6407-286C-0A11E29A1CB4}"/>
              </a:ext>
            </a:extLst>
          </p:cNvPr>
          <p:cNvSpPr>
            <a:spLocks noGrp="1"/>
          </p:cNvSpPr>
          <p:nvPr>
            <p:ph type="body" idx="57"/>
            <p:custDataLst>
              <p:tags r:id="rId15"/>
            </p:custDataLst>
          </p:nvPr>
        </p:nvSpPr>
        <p:spPr>
          <a:xfrm>
            <a:off x="4651473" y="4568626"/>
            <a:ext cx="1244700" cy="1717200"/>
          </a:xfrm>
        </p:spPr>
        <p:txBody>
          <a:bodyPr lIns="0" tIns="0" rIns="0" bIns="0" anchor="t" anchorCtr="0">
            <a:noAutofit/>
          </a:bodyPr>
          <a:lstStyle>
            <a:lvl1pPr marL="0" indent="0" algn="ctr">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sp>
        <p:nvSpPr>
          <p:cNvPr id="48" name="Subtitle Placeholder 4">
            <a:extLst>
              <a:ext uri="{FF2B5EF4-FFF2-40B4-BE49-F238E27FC236}">
                <a16:creationId xmlns:a16="http://schemas.microsoft.com/office/drawing/2014/main" id="{8ADFC456-A305-D229-7570-2E1B8D70D6A8}"/>
              </a:ext>
            </a:extLst>
          </p:cNvPr>
          <p:cNvSpPr>
            <a:spLocks noGrp="1"/>
          </p:cNvSpPr>
          <p:nvPr>
            <p:ph type="body" idx="58" hasCustomPrompt="1"/>
            <p:custDataLst>
              <p:tags r:id="rId16"/>
            </p:custDataLst>
          </p:nvPr>
        </p:nvSpPr>
        <p:spPr>
          <a:xfrm>
            <a:off x="4651473" y="3463427"/>
            <a:ext cx="1244700" cy="1105200"/>
          </a:xfrm>
        </p:spPr>
        <p:txBody>
          <a:bodyPr wrap="square" lIns="0" tIns="108000" rIns="0" bIns="72000" anchor="t" anchorCtr="0">
            <a:noAutofit/>
          </a:bodyPr>
          <a:lstStyle>
            <a:lvl1pPr marL="0" indent="0" algn="ctr">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endParaRPr lang="ru-RU" dirty="0"/>
          </a:p>
        </p:txBody>
      </p:sp>
      <p:sp>
        <p:nvSpPr>
          <p:cNvPr id="49" name="Text Placeholder 5">
            <a:extLst>
              <a:ext uri="{FF2B5EF4-FFF2-40B4-BE49-F238E27FC236}">
                <a16:creationId xmlns:a16="http://schemas.microsoft.com/office/drawing/2014/main" id="{BF353A31-9904-D537-87C2-A0D1CF6EB50C}"/>
              </a:ext>
            </a:extLst>
          </p:cNvPr>
          <p:cNvSpPr>
            <a:spLocks noGrp="1"/>
          </p:cNvSpPr>
          <p:nvPr>
            <p:ph type="body" idx="59"/>
            <p:custDataLst>
              <p:tags r:id="rId17"/>
            </p:custDataLst>
          </p:nvPr>
        </p:nvSpPr>
        <p:spPr>
          <a:xfrm>
            <a:off x="6055121" y="4568626"/>
            <a:ext cx="1244700" cy="1717200"/>
          </a:xfrm>
        </p:spPr>
        <p:txBody>
          <a:bodyPr lIns="0" tIns="0" rIns="0" bIns="0" anchor="t" anchorCtr="0">
            <a:noAutofit/>
          </a:bodyPr>
          <a:lstStyle>
            <a:lvl1pPr marL="0" indent="0" algn="ctr">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sp>
        <p:nvSpPr>
          <p:cNvPr id="50" name="Subtitle Placeholder 5">
            <a:extLst>
              <a:ext uri="{FF2B5EF4-FFF2-40B4-BE49-F238E27FC236}">
                <a16:creationId xmlns:a16="http://schemas.microsoft.com/office/drawing/2014/main" id="{3BF75091-53BB-8B28-15F1-832D7F7F3D82}"/>
              </a:ext>
            </a:extLst>
          </p:cNvPr>
          <p:cNvSpPr>
            <a:spLocks noGrp="1"/>
          </p:cNvSpPr>
          <p:nvPr>
            <p:ph type="body" idx="60" hasCustomPrompt="1"/>
            <p:custDataLst>
              <p:tags r:id="rId18"/>
            </p:custDataLst>
          </p:nvPr>
        </p:nvSpPr>
        <p:spPr>
          <a:xfrm>
            <a:off x="6055121" y="3463427"/>
            <a:ext cx="1244700" cy="1105200"/>
          </a:xfrm>
        </p:spPr>
        <p:txBody>
          <a:bodyPr wrap="square" lIns="0" tIns="108000" rIns="0" bIns="72000" anchor="t" anchorCtr="0">
            <a:noAutofit/>
          </a:bodyPr>
          <a:lstStyle>
            <a:lvl1pPr marL="0" indent="0" algn="ctr">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endParaRPr lang="ru-RU" dirty="0"/>
          </a:p>
        </p:txBody>
      </p:sp>
      <p:sp>
        <p:nvSpPr>
          <p:cNvPr id="51" name="Text Placeholder 6">
            <a:extLst>
              <a:ext uri="{FF2B5EF4-FFF2-40B4-BE49-F238E27FC236}">
                <a16:creationId xmlns:a16="http://schemas.microsoft.com/office/drawing/2014/main" id="{953516F6-D3E1-A125-1D93-DBE6161FAE29}"/>
              </a:ext>
            </a:extLst>
          </p:cNvPr>
          <p:cNvSpPr>
            <a:spLocks noGrp="1"/>
          </p:cNvSpPr>
          <p:nvPr>
            <p:ph type="body" idx="61"/>
            <p:custDataLst>
              <p:tags r:id="rId19"/>
            </p:custDataLst>
          </p:nvPr>
        </p:nvSpPr>
        <p:spPr>
          <a:xfrm>
            <a:off x="7458768" y="4568626"/>
            <a:ext cx="1244700" cy="1717200"/>
          </a:xfrm>
        </p:spPr>
        <p:txBody>
          <a:bodyPr lIns="0" tIns="0" rIns="0" bIns="0" anchor="t" anchorCtr="0">
            <a:noAutofit/>
          </a:bodyPr>
          <a:lstStyle>
            <a:lvl1pPr marL="0" indent="0" algn="ctr">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sp>
        <p:nvSpPr>
          <p:cNvPr id="52" name="Subtitle Placeholder 6">
            <a:extLst>
              <a:ext uri="{FF2B5EF4-FFF2-40B4-BE49-F238E27FC236}">
                <a16:creationId xmlns:a16="http://schemas.microsoft.com/office/drawing/2014/main" id="{9D832553-54E7-66EC-1BA3-DFB6D6C80A96}"/>
              </a:ext>
            </a:extLst>
          </p:cNvPr>
          <p:cNvSpPr>
            <a:spLocks noGrp="1"/>
          </p:cNvSpPr>
          <p:nvPr>
            <p:ph type="body" idx="62" hasCustomPrompt="1"/>
            <p:custDataLst>
              <p:tags r:id="rId20"/>
            </p:custDataLst>
          </p:nvPr>
        </p:nvSpPr>
        <p:spPr>
          <a:xfrm>
            <a:off x="7458768" y="3463427"/>
            <a:ext cx="1244700" cy="1105200"/>
          </a:xfrm>
        </p:spPr>
        <p:txBody>
          <a:bodyPr wrap="square" lIns="0" tIns="108000" rIns="0" bIns="72000" anchor="t" anchorCtr="0">
            <a:noAutofit/>
          </a:bodyPr>
          <a:lstStyle>
            <a:lvl1pPr marL="0" indent="0" algn="ctr">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endParaRPr lang="ru-RU" dirty="0"/>
          </a:p>
        </p:txBody>
      </p:sp>
      <p:pic>
        <p:nvPicPr>
          <p:cNvPr id="11" name="Free Badge"/>
          <p:cNvPicPr>
            <a:picLocks noChangeAspect="1"/>
          </p:cNvPicPr>
          <p:nvPr userDrawn="1"/>
        </p:nvPicPr>
        <p:blipFill>
          <a:blip r:embed="rId24"/>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1348203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meline I60V5">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407EAB9-C914-C8E0-07DE-CC586ED168E9}"/>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20" name="Ellipse">
            <a:extLst>
              <a:ext uri="{FF2B5EF4-FFF2-40B4-BE49-F238E27FC236}">
                <a16:creationId xmlns:a16="http://schemas.microsoft.com/office/drawing/2014/main" id="{39E0A6E2-94E4-5023-9DAB-83851A28247B}"/>
              </a:ext>
            </a:extLst>
          </p:cNvPr>
          <p:cNvSpPr/>
          <p:nvPr userDrawn="1"/>
        </p:nvSpPr>
        <p:spPr>
          <a:xfrm>
            <a:off x="3264577" y="2804621"/>
            <a:ext cx="2630208" cy="87558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3" name="Isosceles Triangle 22">
            <a:extLst>
              <a:ext uri="{FF2B5EF4-FFF2-40B4-BE49-F238E27FC236}">
                <a16:creationId xmlns:a16="http://schemas.microsoft.com/office/drawing/2014/main" id="{583832DE-E5C6-1A79-82D7-083CECBFF5F0}"/>
              </a:ext>
            </a:extLst>
          </p:cNvPr>
          <p:cNvSpPr/>
          <p:nvPr userDrawn="1"/>
        </p:nvSpPr>
        <p:spPr>
          <a:xfrm rot="5400000">
            <a:off x="5605305" y="316730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8" name="Ellipse">
            <a:extLst>
              <a:ext uri="{FF2B5EF4-FFF2-40B4-BE49-F238E27FC236}">
                <a16:creationId xmlns:a16="http://schemas.microsoft.com/office/drawing/2014/main" id="{F9B559FE-F868-5779-6C3E-033E43A07A3A}"/>
              </a:ext>
            </a:extLst>
          </p:cNvPr>
          <p:cNvSpPr/>
          <p:nvPr userDrawn="1"/>
        </p:nvSpPr>
        <p:spPr>
          <a:xfrm>
            <a:off x="6056711" y="2804621"/>
            <a:ext cx="2646759" cy="87558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9" name="Isosceles Triangle 28">
            <a:extLst>
              <a:ext uri="{FF2B5EF4-FFF2-40B4-BE49-F238E27FC236}">
                <a16:creationId xmlns:a16="http://schemas.microsoft.com/office/drawing/2014/main" id="{E6967777-B2F3-2EB3-094A-1A78B0997D51}"/>
              </a:ext>
            </a:extLst>
          </p:cNvPr>
          <p:cNvSpPr/>
          <p:nvPr userDrawn="1"/>
        </p:nvSpPr>
        <p:spPr>
          <a:xfrm rot="5400000">
            <a:off x="8413989" y="316730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 name="Ellipse">
            <a:extLst>
              <a:ext uri="{FF2B5EF4-FFF2-40B4-BE49-F238E27FC236}">
                <a16:creationId xmlns:a16="http://schemas.microsoft.com/office/drawing/2014/main" id="{2BC3F7B2-19DC-8724-9EE6-90D903BFCE11}"/>
              </a:ext>
            </a:extLst>
          </p:cNvPr>
          <p:cNvSpPr/>
          <p:nvPr userDrawn="1"/>
        </p:nvSpPr>
        <p:spPr>
          <a:xfrm>
            <a:off x="443737" y="2804621"/>
            <a:ext cx="2643554" cy="87558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3" name="Isosceles Triangle 12">
            <a:extLst>
              <a:ext uri="{FF2B5EF4-FFF2-40B4-BE49-F238E27FC236}">
                <a16:creationId xmlns:a16="http://schemas.microsoft.com/office/drawing/2014/main" id="{89C5167E-4384-6A94-852F-2CDB4F018DB2}"/>
              </a:ext>
            </a:extLst>
          </p:cNvPr>
          <p:cNvSpPr/>
          <p:nvPr userDrawn="1"/>
        </p:nvSpPr>
        <p:spPr>
          <a:xfrm rot="5400000">
            <a:off x="2797811" y="316730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userDrawn="1">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userDrawn="1">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0" name="Subtitle Placeholder 1">
            <a:extLst>
              <a:ext uri="{FF2B5EF4-FFF2-40B4-BE49-F238E27FC236}">
                <a16:creationId xmlns:a16="http://schemas.microsoft.com/office/drawing/2014/main" id="{3C578F54-0357-FC3C-57CF-6F8D05B6A53D}"/>
              </a:ext>
            </a:extLst>
          </p:cNvPr>
          <p:cNvSpPr>
            <a:spLocks noGrp="1"/>
          </p:cNvSpPr>
          <p:nvPr userDrawn="1">
            <p:ph type="body" idx="27" hasCustomPrompt="1"/>
            <p:custDataLst>
              <p:tags r:id="rId3"/>
            </p:custDataLst>
          </p:nvPr>
        </p:nvSpPr>
        <p:spPr>
          <a:xfrm>
            <a:off x="443737" y="3901894"/>
            <a:ext cx="2643554" cy="797311"/>
          </a:xfrm>
        </p:spPr>
        <p:txBody>
          <a:bodyPr wrap="square" lIns="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1" name="Text Placeholder 1">
            <a:extLst>
              <a:ext uri="{FF2B5EF4-FFF2-40B4-BE49-F238E27FC236}">
                <a16:creationId xmlns:a16="http://schemas.microsoft.com/office/drawing/2014/main" id="{23EB2468-E245-2DED-D829-844CB93E6560}"/>
              </a:ext>
            </a:extLst>
          </p:cNvPr>
          <p:cNvSpPr>
            <a:spLocks noGrp="1"/>
          </p:cNvSpPr>
          <p:nvPr userDrawn="1">
            <p:ph type="body" idx="28"/>
            <p:custDataLst>
              <p:tags r:id="rId4"/>
            </p:custDataLst>
          </p:nvPr>
        </p:nvSpPr>
        <p:spPr>
          <a:xfrm>
            <a:off x="443737" y="4708873"/>
            <a:ext cx="2643554" cy="1578175"/>
          </a:xfrm>
        </p:spPr>
        <p:txBody>
          <a:bodyPr lIns="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4" name="Subtitle Placeholder 2">
            <a:extLst>
              <a:ext uri="{FF2B5EF4-FFF2-40B4-BE49-F238E27FC236}">
                <a16:creationId xmlns:a16="http://schemas.microsoft.com/office/drawing/2014/main" id="{A4608AC4-9633-432E-A00D-BAF47E7F6D3D}"/>
              </a:ext>
            </a:extLst>
          </p:cNvPr>
          <p:cNvSpPr>
            <a:spLocks noGrp="1"/>
          </p:cNvSpPr>
          <p:nvPr userDrawn="1">
            <p:ph type="body" idx="36" hasCustomPrompt="1"/>
            <p:custDataLst>
              <p:tags r:id="rId5"/>
            </p:custDataLst>
          </p:nvPr>
        </p:nvSpPr>
        <p:spPr>
          <a:xfrm>
            <a:off x="3264577" y="3901893"/>
            <a:ext cx="2630208" cy="799200"/>
          </a:xfrm>
        </p:spPr>
        <p:txBody>
          <a:bodyPr wrap="square" lIns="10800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5" name="Text Placeholder 2">
            <a:extLst>
              <a:ext uri="{FF2B5EF4-FFF2-40B4-BE49-F238E27FC236}">
                <a16:creationId xmlns:a16="http://schemas.microsoft.com/office/drawing/2014/main" id="{3F005961-BBE4-2C44-2DC1-E253F5E5634F}"/>
              </a:ext>
            </a:extLst>
          </p:cNvPr>
          <p:cNvSpPr>
            <a:spLocks noGrp="1"/>
          </p:cNvSpPr>
          <p:nvPr userDrawn="1">
            <p:ph type="body" idx="37"/>
            <p:custDataLst>
              <p:tags r:id="rId6"/>
            </p:custDataLst>
          </p:nvPr>
        </p:nvSpPr>
        <p:spPr>
          <a:xfrm>
            <a:off x="3264577" y="4708872"/>
            <a:ext cx="2630208" cy="15768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1" name="Subtitle Placeholder 3">
            <a:extLst>
              <a:ext uri="{FF2B5EF4-FFF2-40B4-BE49-F238E27FC236}">
                <a16:creationId xmlns:a16="http://schemas.microsoft.com/office/drawing/2014/main" id="{7A5974F5-D036-CC61-1995-C9375973527E}"/>
              </a:ext>
            </a:extLst>
          </p:cNvPr>
          <p:cNvSpPr>
            <a:spLocks noGrp="1"/>
          </p:cNvSpPr>
          <p:nvPr userDrawn="1">
            <p:ph type="body" idx="40" hasCustomPrompt="1"/>
            <p:custDataLst>
              <p:tags r:id="rId7"/>
            </p:custDataLst>
          </p:nvPr>
        </p:nvSpPr>
        <p:spPr>
          <a:xfrm>
            <a:off x="6073261" y="3901893"/>
            <a:ext cx="2630208" cy="799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22" name="Text Placeholder 3">
            <a:extLst>
              <a:ext uri="{FF2B5EF4-FFF2-40B4-BE49-F238E27FC236}">
                <a16:creationId xmlns:a16="http://schemas.microsoft.com/office/drawing/2014/main" id="{D2869ED7-FBB0-93B7-7FCB-84D260F57455}"/>
              </a:ext>
            </a:extLst>
          </p:cNvPr>
          <p:cNvSpPr>
            <a:spLocks noGrp="1"/>
          </p:cNvSpPr>
          <p:nvPr userDrawn="1">
            <p:ph type="body" idx="41"/>
            <p:custDataLst>
              <p:tags r:id="rId8"/>
            </p:custDataLst>
          </p:nvPr>
        </p:nvSpPr>
        <p:spPr>
          <a:xfrm>
            <a:off x="6073261" y="4708872"/>
            <a:ext cx="2630208" cy="1576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6" name="Milestone Placeholder 1">
            <a:extLst>
              <a:ext uri="{FF2B5EF4-FFF2-40B4-BE49-F238E27FC236}">
                <a16:creationId xmlns:a16="http://schemas.microsoft.com/office/drawing/2014/main" id="{4B86109D-16EA-BCC3-48F8-E061FFA431FB}"/>
              </a:ext>
            </a:extLst>
          </p:cNvPr>
          <p:cNvSpPr>
            <a:spLocks noGrp="1"/>
          </p:cNvSpPr>
          <p:nvPr userDrawn="1">
            <p:ph type="body" idx="42" hasCustomPrompt="1"/>
            <p:custDataLst>
              <p:tags r:id="rId9"/>
            </p:custDataLst>
          </p:nvPr>
        </p:nvSpPr>
        <p:spPr>
          <a:xfrm>
            <a:off x="443737" y="2804621"/>
            <a:ext cx="2414801" cy="875588"/>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 name="Milestone Placeholder 2">
            <a:extLst>
              <a:ext uri="{FF2B5EF4-FFF2-40B4-BE49-F238E27FC236}">
                <a16:creationId xmlns:a16="http://schemas.microsoft.com/office/drawing/2014/main" id="{0A475C85-C51B-AE71-78B9-FE6B6862A7D6}"/>
              </a:ext>
            </a:extLst>
          </p:cNvPr>
          <p:cNvSpPr>
            <a:spLocks noGrp="1"/>
          </p:cNvSpPr>
          <p:nvPr userDrawn="1">
            <p:ph type="body" idx="43" hasCustomPrompt="1"/>
            <p:custDataLst>
              <p:tags r:id="rId10"/>
            </p:custDataLst>
          </p:nvPr>
        </p:nvSpPr>
        <p:spPr>
          <a:xfrm>
            <a:off x="3264577" y="2805015"/>
            <a:ext cx="2401454" cy="874800"/>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5" name="Milestone Placeholder 3">
            <a:extLst>
              <a:ext uri="{FF2B5EF4-FFF2-40B4-BE49-F238E27FC236}">
                <a16:creationId xmlns:a16="http://schemas.microsoft.com/office/drawing/2014/main" id="{9ED3C798-64D1-1AC4-5CD3-D4748C989071}"/>
              </a:ext>
            </a:extLst>
          </p:cNvPr>
          <p:cNvSpPr>
            <a:spLocks noGrp="1"/>
          </p:cNvSpPr>
          <p:nvPr userDrawn="1">
            <p:ph type="body" idx="44" hasCustomPrompt="1"/>
            <p:custDataLst>
              <p:tags r:id="rId11"/>
            </p:custDataLst>
          </p:nvPr>
        </p:nvSpPr>
        <p:spPr>
          <a:xfrm>
            <a:off x="6073261" y="2805015"/>
            <a:ext cx="2401454" cy="874800"/>
          </a:xfrm>
        </p:spPr>
        <p:txBody>
          <a:bodyPr wrap="square" lIns="216000" tIns="144000" rIns="108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cxnSp>
        <p:nvCxnSpPr>
          <p:cNvPr id="31" name="Straight Connector">
            <a:extLst>
              <a:ext uri="{FF2B5EF4-FFF2-40B4-BE49-F238E27FC236}">
                <a16:creationId xmlns:a16="http://schemas.microsoft.com/office/drawing/2014/main" id="{81418EF6-4E15-FCF0-D169-B347892E552B}"/>
              </a:ext>
            </a:extLst>
          </p:cNvPr>
          <p:cNvCxnSpPr>
            <a:cxnSpLocks/>
          </p:cNvCxnSpPr>
          <p:nvPr userDrawn="1"/>
        </p:nvCxnSpPr>
        <p:spPr>
          <a:xfrm flipV="1">
            <a:off x="5991083" y="3909672"/>
            <a:ext cx="0" cy="237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a:extLst>
              <a:ext uri="{FF2B5EF4-FFF2-40B4-BE49-F238E27FC236}">
                <a16:creationId xmlns:a16="http://schemas.microsoft.com/office/drawing/2014/main" id="{7C887D68-6F40-78A4-FD3B-096FED1A54B1}"/>
              </a:ext>
            </a:extLst>
          </p:cNvPr>
          <p:cNvCxnSpPr>
            <a:cxnSpLocks/>
          </p:cNvCxnSpPr>
          <p:nvPr userDrawn="1"/>
        </p:nvCxnSpPr>
        <p:spPr>
          <a:xfrm flipV="1">
            <a:off x="3182753" y="3909672"/>
            <a:ext cx="0" cy="237600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Free Badge"/>
          <p:cNvPicPr>
            <a:picLocks noChangeAspect="1"/>
          </p:cNvPicPr>
          <p:nvPr userDrawn="1"/>
        </p:nvPicPr>
        <p:blipFill>
          <a:blip r:embed="rId15"/>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1601336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I60V6">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3A608C-E42F-DB8F-AEBB-C0026E06E2CF}"/>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12" name="Ellipse">
            <a:extLst>
              <a:ext uri="{FF2B5EF4-FFF2-40B4-BE49-F238E27FC236}">
                <a16:creationId xmlns:a16="http://schemas.microsoft.com/office/drawing/2014/main" id="{26661785-C7F6-A804-FCB7-6D3C45B80C54}"/>
              </a:ext>
            </a:extLst>
          </p:cNvPr>
          <p:cNvSpPr/>
          <p:nvPr userDrawn="1"/>
        </p:nvSpPr>
        <p:spPr>
          <a:xfrm>
            <a:off x="440531" y="2801425"/>
            <a:ext cx="1944291" cy="874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3" name="Isosceles Triangle 12">
            <a:extLst>
              <a:ext uri="{FF2B5EF4-FFF2-40B4-BE49-F238E27FC236}">
                <a16:creationId xmlns:a16="http://schemas.microsoft.com/office/drawing/2014/main" id="{C6AF7F01-1313-A1CC-5A13-6B2B5531CD6F}"/>
              </a:ext>
            </a:extLst>
          </p:cNvPr>
          <p:cNvSpPr/>
          <p:nvPr userDrawn="1"/>
        </p:nvSpPr>
        <p:spPr>
          <a:xfrm rot="5400000">
            <a:off x="2095342" y="316371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7" name="Ellipse">
            <a:extLst>
              <a:ext uri="{FF2B5EF4-FFF2-40B4-BE49-F238E27FC236}">
                <a16:creationId xmlns:a16="http://schemas.microsoft.com/office/drawing/2014/main" id="{89A333F5-5377-ADF5-0D76-6555CEA802A7}"/>
              </a:ext>
            </a:extLst>
          </p:cNvPr>
          <p:cNvSpPr/>
          <p:nvPr userDrawn="1"/>
        </p:nvSpPr>
        <p:spPr>
          <a:xfrm>
            <a:off x="2543542" y="2801425"/>
            <a:ext cx="1944291" cy="874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8" name="Isosceles Triangle 27">
            <a:extLst>
              <a:ext uri="{FF2B5EF4-FFF2-40B4-BE49-F238E27FC236}">
                <a16:creationId xmlns:a16="http://schemas.microsoft.com/office/drawing/2014/main" id="{0314BF19-7EFE-2A99-A1D2-E22605DBCA55}"/>
              </a:ext>
            </a:extLst>
          </p:cNvPr>
          <p:cNvSpPr/>
          <p:nvPr userDrawn="1"/>
        </p:nvSpPr>
        <p:spPr>
          <a:xfrm rot="5400000">
            <a:off x="4198353" y="316371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0" name="Ellipse">
            <a:extLst>
              <a:ext uri="{FF2B5EF4-FFF2-40B4-BE49-F238E27FC236}">
                <a16:creationId xmlns:a16="http://schemas.microsoft.com/office/drawing/2014/main" id="{3E87863C-9E47-F875-ED22-2AEB67B304E2}"/>
              </a:ext>
            </a:extLst>
          </p:cNvPr>
          <p:cNvSpPr/>
          <p:nvPr userDrawn="1"/>
        </p:nvSpPr>
        <p:spPr>
          <a:xfrm>
            <a:off x="4652963" y="2801425"/>
            <a:ext cx="1944291" cy="874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1" name="Isosceles Triangle 30">
            <a:extLst>
              <a:ext uri="{FF2B5EF4-FFF2-40B4-BE49-F238E27FC236}">
                <a16:creationId xmlns:a16="http://schemas.microsoft.com/office/drawing/2014/main" id="{A04420FD-83B4-CE8E-19B9-F7C6C38DDD3F}"/>
              </a:ext>
            </a:extLst>
          </p:cNvPr>
          <p:cNvSpPr/>
          <p:nvPr userDrawn="1"/>
        </p:nvSpPr>
        <p:spPr>
          <a:xfrm rot="5400000">
            <a:off x="6307774" y="316371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3" name="Ellipse">
            <a:extLst>
              <a:ext uri="{FF2B5EF4-FFF2-40B4-BE49-F238E27FC236}">
                <a16:creationId xmlns:a16="http://schemas.microsoft.com/office/drawing/2014/main" id="{B987DC4D-C07C-9B1C-CB0C-6F54AC19F575}"/>
              </a:ext>
            </a:extLst>
          </p:cNvPr>
          <p:cNvSpPr/>
          <p:nvPr userDrawn="1"/>
        </p:nvSpPr>
        <p:spPr>
          <a:xfrm>
            <a:off x="6755972" y="2801425"/>
            <a:ext cx="1944291" cy="874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4" name="Isosceles Triangle 33">
            <a:extLst>
              <a:ext uri="{FF2B5EF4-FFF2-40B4-BE49-F238E27FC236}">
                <a16:creationId xmlns:a16="http://schemas.microsoft.com/office/drawing/2014/main" id="{A59E5FB1-4CE6-A88D-3296-FBFEA5823B62}"/>
              </a:ext>
            </a:extLst>
          </p:cNvPr>
          <p:cNvSpPr/>
          <p:nvPr userDrawn="1"/>
        </p:nvSpPr>
        <p:spPr>
          <a:xfrm rot="5400000">
            <a:off x="8410783" y="316371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userDrawn="1">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userDrawn="1">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0" name="Subtitle Placeholder 1">
            <a:extLst>
              <a:ext uri="{FF2B5EF4-FFF2-40B4-BE49-F238E27FC236}">
                <a16:creationId xmlns:a16="http://schemas.microsoft.com/office/drawing/2014/main" id="{3C578F54-0357-FC3C-57CF-6F8D05B6A53D}"/>
              </a:ext>
            </a:extLst>
          </p:cNvPr>
          <p:cNvSpPr>
            <a:spLocks noGrp="1"/>
          </p:cNvSpPr>
          <p:nvPr userDrawn="1">
            <p:ph type="body" idx="27" hasCustomPrompt="1"/>
            <p:custDataLst>
              <p:tags r:id="rId3"/>
            </p:custDataLst>
          </p:nvPr>
        </p:nvSpPr>
        <p:spPr>
          <a:xfrm>
            <a:off x="443737" y="3901894"/>
            <a:ext cx="1941086" cy="797311"/>
          </a:xfrm>
        </p:spPr>
        <p:txBody>
          <a:bodyPr wrap="square" lIns="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1" name="Text Placeholder 1">
            <a:extLst>
              <a:ext uri="{FF2B5EF4-FFF2-40B4-BE49-F238E27FC236}">
                <a16:creationId xmlns:a16="http://schemas.microsoft.com/office/drawing/2014/main" id="{23EB2468-E245-2DED-D829-844CB93E6560}"/>
              </a:ext>
            </a:extLst>
          </p:cNvPr>
          <p:cNvSpPr>
            <a:spLocks noGrp="1"/>
          </p:cNvSpPr>
          <p:nvPr userDrawn="1">
            <p:ph type="body" idx="28"/>
            <p:custDataLst>
              <p:tags r:id="rId4"/>
            </p:custDataLst>
          </p:nvPr>
        </p:nvSpPr>
        <p:spPr>
          <a:xfrm>
            <a:off x="443737" y="4708873"/>
            <a:ext cx="1941086" cy="1578175"/>
          </a:xfrm>
        </p:spPr>
        <p:txBody>
          <a:bodyPr lIns="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4" name="Subtitle Placeholder 2">
            <a:extLst>
              <a:ext uri="{FF2B5EF4-FFF2-40B4-BE49-F238E27FC236}">
                <a16:creationId xmlns:a16="http://schemas.microsoft.com/office/drawing/2014/main" id="{A4608AC4-9633-432E-A00D-BAF47E7F6D3D}"/>
              </a:ext>
            </a:extLst>
          </p:cNvPr>
          <p:cNvSpPr>
            <a:spLocks noGrp="1"/>
          </p:cNvSpPr>
          <p:nvPr userDrawn="1">
            <p:ph type="body" idx="36" hasCustomPrompt="1"/>
            <p:custDataLst>
              <p:tags r:id="rId5"/>
            </p:custDataLst>
          </p:nvPr>
        </p:nvSpPr>
        <p:spPr>
          <a:xfrm>
            <a:off x="2546747" y="3901893"/>
            <a:ext cx="1941086" cy="799200"/>
          </a:xfrm>
        </p:spPr>
        <p:txBody>
          <a:bodyPr wrap="square" lIns="10800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5" name="Text Placeholder 2">
            <a:extLst>
              <a:ext uri="{FF2B5EF4-FFF2-40B4-BE49-F238E27FC236}">
                <a16:creationId xmlns:a16="http://schemas.microsoft.com/office/drawing/2014/main" id="{3F005961-BBE4-2C44-2DC1-E253F5E5634F}"/>
              </a:ext>
            </a:extLst>
          </p:cNvPr>
          <p:cNvSpPr>
            <a:spLocks noGrp="1"/>
          </p:cNvSpPr>
          <p:nvPr userDrawn="1">
            <p:ph type="body" idx="37"/>
            <p:custDataLst>
              <p:tags r:id="rId6"/>
            </p:custDataLst>
          </p:nvPr>
        </p:nvSpPr>
        <p:spPr>
          <a:xfrm>
            <a:off x="2546747" y="4708872"/>
            <a:ext cx="1941086" cy="15768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1" name="Subtitle Placeholder 3">
            <a:extLst>
              <a:ext uri="{FF2B5EF4-FFF2-40B4-BE49-F238E27FC236}">
                <a16:creationId xmlns:a16="http://schemas.microsoft.com/office/drawing/2014/main" id="{7A5974F5-D036-CC61-1995-C9375973527E}"/>
              </a:ext>
            </a:extLst>
          </p:cNvPr>
          <p:cNvSpPr>
            <a:spLocks noGrp="1"/>
          </p:cNvSpPr>
          <p:nvPr userDrawn="1">
            <p:ph type="body" idx="40" hasCustomPrompt="1"/>
            <p:custDataLst>
              <p:tags r:id="rId7"/>
            </p:custDataLst>
          </p:nvPr>
        </p:nvSpPr>
        <p:spPr>
          <a:xfrm>
            <a:off x="4656169" y="3901893"/>
            <a:ext cx="1941085" cy="799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22" name="Text Placeholder 3">
            <a:extLst>
              <a:ext uri="{FF2B5EF4-FFF2-40B4-BE49-F238E27FC236}">
                <a16:creationId xmlns:a16="http://schemas.microsoft.com/office/drawing/2014/main" id="{D2869ED7-FBB0-93B7-7FCB-84D260F57455}"/>
              </a:ext>
            </a:extLst>
          </p:cNvPr>
          <p:cNvSpPr>
            <a:spLocks noGrp="1"/>
          </p:cNvSpPr>
          <p:nvPr userDrawn="1">
            <p:ph type="body" idx="41"/>
            <p:custDataLst>
              <p:tags r:id="rId8"/>
            </p:custDataLst>
          </p:nvPr>
        </p:nvSpPr>
        <p:spPr>
          <a:xfrm>
            <a:off x="4656169" y="4708872"/>
            <a:ext cx="1941085" cy="1576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6" name="Milestone Placeholder 1">
            <a:extLst>
              <a:ext uri="{FF2B5EF4-FFF2-40B4-BE49-F238E27FC236}">
                <a16:creationId xmlns:a16="http://schemas.microsoft.com/office/drawing/2014/main" id="{4B86109D-16EA-BCC3-48F8-E061FFA431FB}"/>
              </a:ext>
            </a:extLst>
          </p:cNvPr>
          <p:cNvSpPr>
            <a:spLocks noGrp="1"/>
          </p:cNvSpPr>
          <p:nvPr userDrawn="1">
            <p:ph type="body" idx="42" hasCustomPrompt="1"/>
            <p:custDataLst>
              <p:tags r:id="rId9"/>
            </p:custDataLst>
          </p:nvPr>
        </p:nvSpPr>
        <p:spPr>
          <a:xfrm>
            <a:off x="443737" y="2801031"/>
            <a:ext cx="1709509" cy="875588"/>
          </a:xfrm>
        </p:spPr>
        <p:txBody>
          <a:bodyPr wrap="square" lIns="216000" tIns="144000" rIns="72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 name="Milestone Placeholder 2">
            <a:extLst>
              <a:ext uri="{FF2B5EF4-FFF2-40B4-BE49-F238E27FC236}">
                <a16:creationId xmlns:a16="http://schemas.microsoft.com/office/drawing/2014/main" id="{0A475C85-C51B-AE71-78B9-FE6B6862A7D6}"/>
              </a:ext>
            </a:extLst>
          </p:cNvPr>
          <p:cNvSpPr>
            <a:spLocks noGrp="1"/>
          </p:cNvSpPr>
          <p:nvPr userDrawn="1">
            <p:ph type="body" idx="43" hasCustomPrompt="1"/>
            <p:custDataLst>
              <p:tags r:id="rId10"/>
            </p:custDataLst>
          </p:nvPr>
        </p:nvSpPr>
        <p:spPr>
          <a:xfrm>
            <a:off x="2546748" y="2801425"/>
            <a:ext cx="1709509" cy="874800"/>
          </a:xfrm>
        </p:spPr>
        <p:txBody>
          <a:bodyPr wrap="square" lIns="216000" tIns="144000" rIns="72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5" name="Milestone Placeholder 3">
            <a:extLst>
              <a:ext uri="{FF2B5EF4-FFF2-40B4-BE49-F238E27FC236}">
                <a16:creationId xmlns:a16="http://schemas.microsoft.com/office/drawing/2014/main" id="{9ED3C798-64D1-1AC4-5CD3-D4748C989071}"/>
              </a:ext>
            </a:extLst>
          </p:cNvPr>
          <p:cNvSpPr>
            <a:spLocks noGrp="1"/>
          </p:cNvSpPr>
          <p:nvPr userDrawn="1">
            <p:ph type="body" idx="44" hasCustomPrompt="1"/>
            <p:custDataLst>
              <p:tags r:id="rId11"/>
            </p:custDataLst>
          </p:nvPr>
        </p:nvSpPr>
        <p:spPr>
          <a:xfrm>
            <a:off x="4656170" y="2801425"/>
            <a:ext cx="1712331" cy="874800"/>
          </a:xfrm>
        </p:spPr>
        <p:txBody>
          <a:bodyPr wrap="square" lIns="216000" tIns="144000" rIns="72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8" name="Subtitle Placeholder 4">
            <a:extLst>
              <a:ext uri="{FF2B5EF4-FFF2-40B4-BE49-F238E27FC236}">
                <a16:creationId xmlns:a16="http://schemas.microsoft.com/office/drawing/2014/main" id="{D93FE7CA-7C48-3B4E-5868-2DA68DC36D48}"/>
              </a:ext>
            </a:extLst>
          </p:cNvPr>
          <p:cNvSpPr>
            <a:spLocks noGrp="1"/>
          </p:cNvSpPr>
          <p:nvPr userDrawn="1">
            <p:ph type="body" idx="45" hasCustomPrompt="1"/>
            <p:custDataLst>
              <p:tags r:id="rId12"/>
            </p:custDataLst>
          </p:nvPr>
        </p:nvSpPr>
        <p:spPr>
          <a:xfrm>
            <a:off x="6759178" y="3901893"/>
            <a:ext cx="1941085" cy="799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9" name="Text Placeholder 4">
            <a:extLst>
              <a:ext uri="{FF2B5EF4-FFF2-40B4-BE49-F238E27FC236}">
                <a16:creationId xmlns:a16="http://schemas.microsoft.com/office/drawing/2014/main" id="{88A2745C-C681-FBB1-EDF5-0B4009BBA5C3}"/>
              </a:ext>
            </a:extLst>
          </p:cNvPr>
          <p:cNvSpPr>
            <a:spLocks noGrp="1"/>
          </p:cNvSpPr>
          <p:nvPr userDrawn="1">
            <p:ph type="body" idx="46"/>
            <p:custDataLst>
              <p:tags r:id="rId13"/>
            </p:custDataLst>
          </p:nvPr>
        </p:nvSpPr>
        <p:spPr>
          <a:xfrm>
            <a:off x="6759178" y="4708872"/>
            <a:ext cx="1941085" cy="1576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3" name="Milestone Placeholder 4">
            <a:extLst>
              <a:ext uri="{FF2B5EF4-FFF2-40B4-BE49-F238E27FC236}">
                <a16:creationId xmlns:a16="http://schemas.microsoft.com/office/drawing/2014/main" id="{490A4BC5-F030-5A2B-C5D2-782D266391AF}"/>
              </a:ext>
            </a:extLst>
          </p:cNvPr>
          <p:cNvSpPr>
            <a:spLocks noGrp="1"/>
          </p:cNvSpPr>
          <p:nvPr userDrawn="1">
            <p:ph type="body" idx="47" hasCustomPrompt="1"/>
            <p:custDataLst>
              <p:tags r:id="rId14"/>
            </p:custDataLst>
          </p:nvPr>
        </p:nvSpPr>
        <p:spPr>
          <a:xfrm>
            <a:off x="6759179" y="2801425"/>
            <a:ext cx="1712331" cy="874800"/>
          </a:xfrm>
        </p:spPr>
        <p:txBody>
          <a:bodyPr wrap="square" lIns="216000" tIns="144000" rIns="7200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cxnSp>
        <p:nvCxnSpPr>
          <p:cNvPr id="35" name="Straight Connector">
            <a:extLst>
              <a:ext uri="{FF2B5EF4-FFF2-40B4-BE49-F238E27FC236}">
                <a16:creationId xmlns:a16="http://schemas.microsoft.com/office/drawing/2014/main" id="{792B7E05-EECF-F6C3-624B-7DDB8A0E8245}"/>
              </a:ext>
            </a:extLst>
          </p:cNvPr>
          <p:cNvCxnSpPr>
            <a:cxnSpLocks/>
          </p:cNvCxnSpPr>
          <p:nvPr userDrawn="1"/>
        </p:nvCxnSpPr>
        <p:spPr>
          <a:xfrm flipV="1">
            <a:off x="4572356" y="3901894"/>
            <a:ext cx="0" cy="2374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a:extLst>
              <a:ext uri="{FF2B5EF4-FFF2-40B4-BE49-F238E27FC236}">
                <a16:creationId xmlns:a16="http://schemas.microsoft.com/office/drawing/2014/main" id="{04FB9B1B-5ADB-09E6-481D-34BAB46B84DC}"/>
              </a:ext>
            </a:extLst>
          </p:cNvPr>
          <p:cNvCxnSpPr>
            <a:cxnSpLocks/>
          </p:cNvCxnSpPr>
          <p:nvPr userDrawn="1"/>
        </p:nvCxnSpPr>
        <p:spPr>
          <a:xfrm flipV="1">
            <a:off x="2465903" y="3901893"/>
            <a:ext cx="0" cy="237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a:extLst>
              <a:ext uri="{FF2B5EF4-FFF2-40B4-BE49-F238E27FC236}">
                <a16:creationId xmlns:a16="http://schemas.microsoft.com/office/drawing/2014/main" id="{0CA14D6E-139D-A3AE-BA6E-34613C2FD1AF}"/>
              </a:ext>
            </a:extLst>
          </p:cNvPr>
          <p:cNvCxnSpPr>
            <a:cxnSpLocks/>
          </p:cNvCxnSpPr>
          <p:nvPr userDrawn="1"/>
        </p:nvCxnSpPr>
        <p:spPr>
          <a:xfrm flipV="1">
            <a:off x="6678452" y="3901893"/>
            <a:ext cx="0" cy="237600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Free Badge"/>
          <p:cNvPicPr>
            <a:picLocks noChangeAspect="1"/>
          </p:cNvPicPr>
          <p:nvPr userDrawn="1"/>
        </p:nvPicPr>
        <p:blipFill>
          <a:blip r:embed="rId18"/>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178284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I60V7">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4584C3C-4256-7CE0-100E-B1FF8A92D63C}"/>
              </a:ext>
            </a:extLst>
          </p:cNvPr>
          <p:cNvSpPr/>
          <p:nvPr userDrawn="1"/>
        </p:nvSpPr>
        <p:spPr>
          <a:xfrm>
            <a:off x="5015169" y="1555655"/>
            <a:ext cx="4128831" cy="5302347"/>
          </a:xfrm>
          <a:custGeom>
            <a:avLst/>
            <a:gdLst>
              <a:gd name="connsiteX0" fmla="*/ 3760110 w 5505108"/>
              <a:gd name="connsiteY0" fmla="*/ 0 h 5302347"/>
              <a:gd name="connsiteX1" fmla="*/ 5223714 w 5505108"/>
              <a:gd name="connsiteY1" fmla="*/ 295488 h 5302347"/>
              <a:gd name="connsiteX2" fmla="*/ 5505108 w 5505108"/>
              <a:gd name="connsiteY2" fmla="*/ 431043 h 5302347"/>
              <a:gd name="connsiteX3" fmla="*/ 5505108 w 5505108"/>
              <a:gd name="connsiteY3" fmla="*/ 2123505 h 5302347"/>
              <a:gd name="connsiteX4" fmla="*/ 5453499 w 5505108"/>
              <a:gd name="connsiteY4" fmla="*/ 2066721 h 5302347"/>
              <a:gd name="connsiteX5" fmla="*/ 3760110 w 5505108"/>
              <a:gd name="connsiteY5" fmla="*/ 1365296 h 5302347"/>
              <a:gd name="connsiteX6" fmla="*/ 1365296 w 5505108"/>
              <a:gd name="connsiteY6" fmla="*/ 3760110 h 5302347"/>
              <a:gd name="connsiteX7" fmla="*/ 1912155 w 5505108"/>
              <a:gd name="connsiteY7" fmla="*/ 5283434 h 5302347"/>
              <a:gd name="connsiteX8" fmla="*/ 1929345 w 5505108"/>
              <a:gd name="connsiteY8" fmla="*/ 5302347 h 5302347"/>
              <a:gd name="connsiteX9" fmla="*/ 331038 w 5505108"/>
              <a:gd name="connsiteY9" fmla="*/ 5302347 h 5302347"/>
              <a:gd name="connsiteX10" fmla="*/ 295488 w 5505108"/>
              <a:gd name="connsiteY10" fmla="*/ 5223715 h 5302347"/>
              <a:gd name="connsiteX11" fmla="*/ 0 w 5505108"/>
              <a:gd name="connsiteY11" fmla="*/ 3760110 h 5302347"/>
              <a:gd name="connsiteX12" fmla="*/ 3760110 w 5505108"/>
              <a:gd name="connsiteY12" fmla="*/ 0 h 53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5108" h="5302347">
                <a:moveTo>
                  <a:pt x="3760110" y="0"/>
                </a:moveTo>
                <a:cubicBezTo>
                  <a:pt x="4279273" y="0"/>
                  <a:pt x="4773861" y="105216"/>
                  <a:pt x="5223714" y="295488"/>
                </a:cubicBezTo>
                <a:lnTo>
                  <a:pt x="5505108" y="431043"/>
                </a:lnTo>
                <a:lnTo>
                  <a:pt x="5505108" y="2123505"/>
                </a:lnTo>
                <a:lnTo>
                  <a:pt x="5453499" y="2066721"/>
                </a:lnTo>
                <a:cubicBezTo>
                  <a:pt x="5020123" y="1633345"/>
                  <a:pt x="4421420" y="1365296"/>
                  <a:pt x="3760110" y="1365296"/>
                </a:cubicBezTo>
                <a:cubicBezTo>
                  <a:pt x="2437491" y="1365296"/>
                  <a:pt x="1365296" y="2437491"/>
                  <a:pt x="1365296" y="3760110"/>
                </a:cubicBezTo>
                <a:cubicBezTo>
                  <a:pt x="1365296" y="4338756"/>
                  <a:pt x="1570521" y="4869469"/>
                  <a:pt x="1912155" y="5283434"/>
                </a:cubicBezTo>
                <a:lnTo>
                  <a:pt x="1929345" y="5302347"/>
                </a:lnTo>
                <a:lnTo>
                  <a:pt x="331038" y="5302347"/>
                </a:lnTo>
                <a:lnTo>
                  <a:pt x="295488" y="5223715"/>
                </a:lnTo>
                <a:cubicBezTo>
                  <a:pt x="105217" y="4773861"/>
                  <a:pt x="0" y="4279273"/>
                  <a:pt x="0" y="3760110"/>
                </a:cubicBezTo>
                <a:cubicBezTo>
                  <a:pt x="0" y="1683459"/>
                  <a:pt x="1683459" y="0"/>
                  <a:pt x="376011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sp>
        <p:nvSpPr>
          <p:cNvPr id="12" name="Ellipse">
            <a:extLst>
              <a:ext uri="{FF2B5EF4-FFF2-40B4-BE49-F238E27FC236}">
                <a16:creationId xmlns:a16="http://schemas.microsoft.com/office/drawing/2014/main" id="{323AE6BB-A198-008A-0898-475ED5885CD6}"/>
              </a:ext>
            </a:extLst>
          </p:cNvPr>
          <p:cNvSpPr/>
          <p:nvPr userDrawn="1"/>
        </p:nvSpPr>
        <p:spPr>
          <a:xfrm>
            <a:off x="440531" y="2245245"/>
            <a:ext cx="1515206" cy="874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3" name="Isosceles Triangle 12">
            <a:extLst>
              <a:ext uri="{FF2B5EF4-FFF2-40B4-BE49-F238E27FC236}">
                <a16:creationId xmlns:a16="http://schemas.microsoft.com/office/drawing/2014/main" id="{45DF0834-0A95-40C0-F058-63DC0FB088C3}"/>
              </a:ext>
            </a:extLst>
          </p:cNvPr>
          <p:cNvSpPr/>
          <p:nvPr userDrawn="1"/>
        </p:nvSpPr>
        <p:spPr>
          <a:xfrm rot="5400000">
            <a:off x="1666257" y="260753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2" name="Ellipse">
            <a:extLst>
              <a:ext uri="{FF2B5EF4-FFF2-40B4-BE49-F238E27FC236}">
                <a16:creationId xmlns:a16="http://schemas.microsoft.com/office/drawing/2014/main" id="{F45044DB-BE3F-3142-D551-D0485FE09AF7}"/>
              </a:ext>
            </a:extLst>
          </p:cNvPr>
          <p:cNvSpPr/>
          <p:nvPr userDrawn="1"/>
        </p:nvSpPr>
        <p:spPr>
          <a:xfrm>
            <a:off x="2130058" y="2245245"/>
            <a:ext cx="1515206" cy="874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3" name="Isosceles Triangle 32">
            <a:extLst>
              <a:ext uri="{FF2B5EF4-FFF2-40B4-BE49-F238E27FC236}">
                <a16:creationId xmlns:a16="http://schemas.microsoft.com/office/drawing/2014/main" id="{E5E8C068-73D2-F1F1-02A8-3EBACB5622C9}"/>
              </a:ext>
            </a:extLst>
          </p:cNvPr>
          <p:cNvSpPr/>
          <p:nvPr userDrawn="1"/>
        </p:nvSpPr>
        <p:spPr>
          <a:xfrm rot="5400000">
            <a:off x="3355784" y="260753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5" name="Ellipse">
            <a:extLst>
              <a:ext uri="{FF2B5EF4-FFF2-40B4-BE49-F238E27FC236}">
                <a16:creationId xmlns:a16="http://schemas.microsoft.com/office/drawing/2014/main" id="{19A7CBF7-6CB3-8752-663A-3CB44577A079}"/>
              </a:ext>
            </a:extLst>
          </p:cNvPr>
          <p:cNvSpPr/>
          <p:nvPr userDrawn="1"/>
        </p:nvSpPr>
        <p:spPr>
          <a:xfrm>
            <a:off x="3829592" y="2245245"/>
            <a:ext cx="1515206" cy="874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6" name="Isosceles Triangle 35">
            <a:extLst>
              <a:ext uri="{FF2B5EF4-FFF2-40B4-BE49-F238E27FC236}">
                <a16:creationId xmlns:a16="http://schemas.microsoft.com/office/drawing/2014/main" id="{A4055EDA-6ADB-67F5-4FD6-AFA2A1FD7F09}"/>
              </a:ext>
            </a:extLst>
          </p:cNvPr>
          <p:cNvSpPr/>
          <p:nvPr userDrawn="1"/>
        </p:nvSpPr>
        <p:spPr>
          <a:xfrm rot="5400000">
            <a:off x="5055318" y="260753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8" name="Ellipse">
            <a:extLst>
              <a:ext uri="{FF2B5EF4-FFF2-40B4-BE49-F238E27FC236}">
                <a16:creationId xmlns:a16="http://schemas.microsoft.com/office/drawing/2014/main" id="{A662155E-F7B1-4BA5-30A6-D024F0E37F42}"/>
              </a:ext>
            </a:extLst>
          </p:cNvPr>
          <p:cNvSpPr/>
          <p:nvPr userDrawn="1"/>
        </p:nvSpPr>
        <p:spPr>
          <a:xfrm>
            <a:off x="5501943" y="2245245"/>
            <a:ext cx="1515206" cy="874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9" name="Isosceles Triangle 38">
            <a:extLst>
              <a:ext uri="{FF2B5EF4-FFF2-40B4-BE49-F238E27FC236}">
                <a16:creationId xmlns:a16="http://schemas.microsoft.com/office/drawing/2014/main" id="{9F52DD8F-F8AA-E539-EFAC-F39791BA41BF}"/>
              </a:ext>
            </a:extLst>
          </p:cNvPr>
          <p:cNvSpPr/>
          <p:nvPr userDrawn="1"/>
        </p:nvSpPr>
        <p:spPr>
          <a:xfrm rot="5400000">
            <a:off x="6727669" y="260753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1" name="Ellipse">
            <a:extLst>
              <a:ext uri="{FF2B5EF4-FFF2-40B4-BE49-F238E27FC236}">
                <a16:creationId xmlns:a16="http://schemas.microsoft.com/office/drawing/2014/main" id="{F437F1FF-2C17-EAC0-A07E-BA3E00A11C7D}"/>
              </a:ext>
            </a:extLst>
          </p:cNvPr>
          <p:cNvSpPr/>
          <p:nvPr userDrawn="1"/>
        </p:nvSpPr>
        <p:spPr>
          <a:xfrm>
            <a:off x="7191469" y="2245245"/>
            <a:ext cx="1515206" cy="874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2" name="Isosceles Triangle 41">
            <a:extLst>
              <a:ext uri="{FF2B5EF4-FFF2-40B4-BE49-F238E27FC236}">
                <a16:creationId xmlns:a16="http://schemas.microsoft.com/office/drawing/2014/main" id="{EF58DD2B-C27D-2FF9-5EDE-1678E2B63CB8}"/>
              </a:ext>
            </a:extLst>
          </p:cNvPr>
          <p:cNvSpPr/>
          <p:nvPr userDrawn="1"/>
        </p:nvSpPr>
        <p:spPr>
          <a:xfrm rot="5400000">
            <a:off x="8417194" y="2607536"/>
            <a:ext cx="271673" cy="1502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userDrawn="1">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userDrawn="1">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0" name="Subtitle Placeholder 1">
            <a:extLst>
              <a:ext uri="{FF2B5EF4-FFF2-40B4-BE49-F238E27FC236}">
                <a16:creationId xmlns:a16="http://schemas.microsoft.com/office/drawing/2014/main" id="{3C578F54-0357-FC3C-57CF-6F8D05B6A53D}"/>
              </a:ext>
            </a:extLst>
          </p:cNvPr>
          <p:cNvSpPr>
            <a:spLocks noGrp="1"/>
          </p:cNvSpPr>
          <p:nvPr userDrawn="1">
            <p:ph type="body" idx="27" hasCustomPrompt="1"/>
            <p:custDataLst>
              <p:tags r:id="rId3"/>
            </p:custDataLst>
          </p:nvPr>
        </p:nvSpPr>
        <p:spPr>
          <a:xfrm>
            <a:off x="443737" y="3336045"/>
            <a:ext cx="1512000" cy="1105200"/>
          </a:xfrm>
        </p:spPr>
        <p:txBody>
          <a:bodyPr wrap="square" lIns="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1" name="Text Placeholder 1">
            <a:extLst>
              <a:ext uri="{FF2B5EF4-FFF2-40B4-BE49-F238E27FC236}">
                <a16:creationId xmlns:a16="http://schemas.microsoft.com/office/drawing/2014/main" id="{23EB2468-E245-2DED-D829-844CB93E6560}"/>
              </a:ext>
            </a:extLst>
          </p:cNvPr>
          <p:cNvSpPr>
            <a:spLocks noGrp="1"/>
          </p:cNvSpPr>
          <p:nvPr userDrawn="1">
            <p:ph type="body" idx="28"/>
            <p:custDataLst>
              <p:tags r:id="rId4"/>
            </p:custDataLst>
          </p:nvPr>
        </p:nvSpPr>
        <p:spPr>
          <a:xfrm>
            <a:off x="443737" y="4456871"/>
            <a:ext cx="1512000" cy="1828800"/>
          </a:xfrm>
        </p:spPr>
        <p:txBody>
          <a:bodyPr lIns="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4" name="Subtitle Placeholder 2">
            <a:extLst>
              <a:ext uri="{FF2B5EF4-FFF2-40B4-BE49-F238E27FC236}">
                <a16:creationId xmlns:a16="http://schemas.microsoft.com/office/drawing/2014/main" id="{A4608AC4-9633-432E-A00D-BAF47E7F6D3D}"/>
              </a:ext>
            </a:extLst>
          </p:cNvPr>
          <p:cNvSpPr>
            <a:spLocks noGrp="1"/>
          </p:cNvSpPr>
          <p:nvPr userDrawn="1">
            <p:ph type="body" idx="36" hasCustomPrompt="1"/>
            <p:custDataLst>
              <p:tags r:id="rId5"/>
            </p:custDataLst>
          </p:nvPr>
        </p:nvSpPr>
        <p:spPr>
          <a:xfrm>
            <a:off x="2130670" y="3336045"/>
            <a:ext cx="1512000" cy="1105200"/>
          </a:xfrm>
        </p:spPr>
        <p:txBody>
          <a:bodyPr wrap="square" lIns="108000" tIns="108000" rIns="10800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5" name="Text Placeholder 2">
            <a:extLst>
              <a:ext uri="{FF2B5EF4-FFF2-40B4-BE49-F238E27FC236}">
                <a16:creationId xmlns:a16="http://schemas.microsoft.com/office/drawing/2014/main" id="{3F005961-BBE4-2C44-2DC1-E253F5E5634F}"/>
              </a:ext>
            </a:extLst>
          </p:cNvPr>
          <p:cNvSpPr>
            <a:spLocks noGrp="1"/>
          </p:cNvSpPr>
          <p:nvPr userDrawn="1">
            <p:ph type="body" idx="37"/>
            <p:custDataLst>
              <p:tags r:id="rId6"/>
            </p:custDataLst>
          </p:nvPr>
        </p:nvSpPr>
        <p:spPr>
          <a:xfrm>
            <a:off x="2130059" y="4456872"/>
            <a:ext cx="1512000" cy="1828800"/>
          </a:xfrm>
        </p:spPr>
        <p:txBody>
          <a:bodyPr lIns="108000" tIns="108000" rIns="108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1" name="Subtitle Placeholder 3">
            <a:extLst>
              <a:ext uri="{FF2B5EF4-FFF2-40B4-BE49-F238E27FC236}">
                <a16:creationId xmlns:a16="http://schemas.microsoft.com/office/drawing/2014/main" id="{7A5974F5-D036-CC61-1995-C9375973527E}"/>
              </a:ext>
            </a:extLst>
          </p:cNvPr>
          <p:cNvSpPr>
            <a:spLocks noGrp="1"/>
          </p:cNvSpPr>
          <p:nvPr userDrawn="1">
            <p:ph type="body" idx="40" hasCustomPrompt="1"/>
            <p:custDataLst>
              <p:tags r:id="rId7"/>
            </p:custDataLst>
          </p:nvPr>
        </p:nvSpPr>
        <p:spPr>
          <a:xfrm>
            <a:off x="3817603" y="3336045"/>
            <a:ext cx="1512000" cy="1105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22" name="Text Placeholder 3">
            <a:extLst>
              <a:ext uri="{FF2B5EF4-FFF2-40B4-BE49-F238E27FC236}">
                <a16:creationId xmlns:a16="http://schemas.microsoft.com/office/drawing/2014/main" id="{D2869ED7-FBB0-93B7-7FCB-84D260F57455}"/>
              </a:ext>
            </a:extLst>
          </p:cNvPr>
          <p:cNvSpPr>
            <a:spLocks noGrp="1"/>
          </p:cNvSpPr>
          <p:nvPr userDrawn="1">
            <p:ph type="body" idx="41"/>
            <p:custDataLst>
              <p:tags r:id="rId8"/>
            </p:custDataLst>
          </p:nvPr>
        </p:nvSpPr>
        <p:spPr>
          <a:xfrm>
            <a:off x="3829592" y="4456872"/>
            <a:ext cx="1512000" cy="1828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6" name="Milestone Placeholder 1">
            <a:extLst>
              <a:ext uri="{FF2B5EF4-FFF2-40B4-BE49-F238E27FC236}">
                <a16:creationId xmlns:a16="http://schemas.microsoft.com/office/drawing/2014/main" id="{4B86109D-16EA-BCC3-48F8-E061FFA431FB}"/>
              </a:ext>
            </a:extLst>
          </p:cNvPr>
          <p:cNvSpPr>
            <a:spLocks noGrp="1"/>
          </p:cNvSpPr>
          <p:nvPr userDrawn="1">
            <p:ph type="body" idx="42" hasCustomPrompt="1"/>
            <p:custDataLst>
              <p:tags r:id="rId9"/>
            </p:custDataLst>
          </p:nvPr>
        </p:nvSpPr>
        <p:spPr>
          <a:xfrm>
            <a:off x="443737" y="2245245"/>
            <a:ext cx="1286452" cy="874800"/>
          </a:xfrm>
        </p:spPr>
        <p:txBody>
          <a:bodyPr wrap="square" lIns="216000" tIns="144000" rIns="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a:t>
            </a:r>
          </a:p>
        </p:txBody>
      </p:sp>
      <p:sp>
        <p:nvSpPr>
          <p:cNvPr id="3" name="Milestone Placeholder 2">
            <a:extLst>
              <a:ext uri="{FF2B5EF4-FFF2-40B4-BE49-F238E27FC236}">
                <a16:creationId xmlns:a16="http://schemas.microsoft.com/office/drawing/2014/main" id="{0A475C85-C51B-AE71-78B9-FE6B6862A7D6}"/>
              </a:ext>
            </a:extLst>
          </p:cNvPr>
          <p:cNvSpPr>
            <a:spLocks noGrp="1"/>
          </p:cNvSpPr>
          <p:nvPr userDrawn="1">
            <p:ph type="body" idx="43" hasCustomPrompt="1"/>
            <p:custDataLst>
              <p:tags r:id="rId10"/>
            </p:custDataLst>
          </p:nvPr>
        </p:nvSpPr>
        <p:spPr>
          <a:xfrm>
            <a:off x="2130059" y="2245245"/>
            <a:ext cx="1286452" cy="874800"/>
          </a:xfrm>
        </p:spPr>
        <p:txBody>
          <a:bodyPr wrap="square" lIns="216000" tIns="144000" rIns="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a:t>
            </a:r>
          </a:p>
        </p:txBody>
      </p:sp>
      <p:sp>
        <p:nvSpPr>
          <p:cNvPr id="5" name="Milestone Placeholder 3">
            <a:extLst>
              <a:ext uri="{FF2B5EF4-FFF2-40B4-BE49-F238E27FC236}">
                <a16:creationId xmlns:a16="http://schemas.microsoft.com/office/drawing/2014/main" id="{9ED3C798-64D1-1AC4-5CD3-D4748C989071}"/>
              </a:ext>
            </a:extLst>
          </p:cNvPr>
          <p:cNvSpPr>
            <a:spLocks noGrp="1"/>
          </p:cNvSpPr>
          <p:nvPr userDrawn="1">
            <p:ph type="body" idx="44" hasCustomPrompt="1"/>
            <p:custDataLst>
              <p:tags r:id="rId11"/>
            </p:custDataLst>
          </p:nvPr>
        </p:nvSpPr>
        <p:spPr>
          <a:xfrm>
            <a:off x="3829593" y="2245245"/>
            <a:ext cx="1286452" cy="874800"/>
          </a:xfrm>
        </p:spPr>
        <p:txBody>
          <a:bodyPr wrap="square" lIns="216000" tIns="144000" rIns="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a:t>
            </a:r>
          </a:p>
        </p:txBody>
      </p:sp>
      <p:sp>
        <p:nvSpPr>
          <p:cNvPr id="18" name="Subtitle Placeholder 4">
            <a:extLst>
              <a:ext uri="{FF2B5EF4-FFF2-40B4-BE49-F238E27FC236}">
                <a16:creationId xmlns:a16="http://schemas.microsoft.com/office/drawing/2014/main" id="{D93FE7CA-7C48-3B4E-5868-2DA68DC36D48}"/>
              </a:ext>
            </a:extLst>
          </p:cNvPr>
          <p:cNvSpPr>
            <a:spLocks noGrp="1"/>
          </p:cNvSpPr>
          <p:nvPr userDrawn="1">
            <p:ph type="body" idx="45" hasCustomPrompt="1"/>
            <p:custDataLst>
              <p:tags r:id="rId12"/>
            </p:custDataLst>
          </p:nvPr>
        </p:nvSpPr>
        <p:spPr>
          <a:xfrm>
            <a:off x="5504536" y="3336045"/>
            <a:ext cx="1512000" cy="1105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9" name="Text Placeholder 4">
            <a:extLst>
              <a:ext uri="{FF2B5EF4-FFF2-40B4-BE49-F238E27FC236}">
                <a16:creationId xmlns:a16="http://schemas.microsoft.com/office/drawing/2014/main" id="{88A2745C-C681-FBB1-EDF5-0B4009BBA5C3}"/>
              </a:ext>
            </a:extLst>
          </p:cNvPr>
          <p:cNvSpPr>
            <a:spLocks noGrp="1"/>
          </p:cNvSpPr>
          <p:nvPr userDrawn="1">
            <p:ph type="body" idx="46"/>
            <p:custDataLst>
              <p:tags r:id="rId13"/>
            </p:custDataLst>
          </p:nvPr>
        </p:nvSpPr>
        <p:spPr>
          <a:xfrm>
            <a:off x="5501943" y="4456872"/>
            <a:ext cx="1512000" cy="1828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3" name="Milestone Placeholder 4">
            <a:extLst>
              <a:ext uri="{FF2B5EF4-FFF2-40B4-BE49-F238E27FC236}">
                <a16:creationId xmlns:a16="http://schemas.microsoft.com/office/drawing/2014/main" id="{490A4BC5-F030-5A2B-C5D2-782D266391AF}"/>
              </a:ext>
            </a:extLst>
          </p:cNvPr>
          <p:cNvSpPr>
            <a:spLocks noGrp="1"/>
          </p:cNvSpPr>
          <p:nvPr userDrawn="1">
            <p:ph type="body" idx="47" hasCustomPrompt="1"/>
            <p:custDataLst>
              <p:tags r:id="rId14"/>
            </p:custDataLst>
          </p:nvPr>
        </p:nvSpPr>
        <p:spPr>
          <a:xfrm>
            <a:off x="5501943" y="2245245"/>
            <a:ext cx="1286452" cy="874800"/>
          </a:xfrm>
        </p:spPr>
        <p:txBody>
          <a:bodyPr wrap="square" lIns="216000" tIns="144000" rIns="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a:t>
            </a:r>
          </a:p>
        </p:txBody>
      </p:sp>
      <p:sp>
        <p:nvSpPr>
          <p:cNvPr id="16" name="Subtitle Placeholder 5">
            <a:extLst>
              <a:ext uri="{FF2B5EF4-FFF2-40B4-BE49-F238E27FC236}">
                <a16:creationId xmlns:a16="http://schemas.microsoft.com/office/drawing/2014/main" id="{B3770C39-5AAB-6801-1466-9BA8B4150BD4}"/>
              </a:ext>
            </a:extLst>
          </p:cNvPr>
          <p:cNvSpPr>
            <a:spLocks noGrp="1"/>
          </p:cNvSpPr>
          <p:nvPr userDrawn="1">
            <p:ph type="body" idx="48" hasCustomPrompt="1"/>
            <p:custDataLst>
              <p:tags r:id="rId15"/>
            </p:custDataLst>
          </p:nvPr>
        </p:nvSpPr>
        <p:spPr>
          <a:xfrm>
            <a:off x="7191469" y="3336045"/>
            <a:ext cx="1512000" cy="1105200"/>
          </a:xfrm>
        </p:spPr>
        <p:txBody>
          <a:bodyPr wrap="square" lIns="108000" tIns="108000" rIns="0" bIns="72000" anchor="t"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7" name="Text Placeholder 5">
            <a:extLst>
              <a:ext uri="{FF2B5EF4-FFF2-40B4-BE49-F238E27FC236}">
                <a16:creationId xmlns:a16="http://schemas.microsoft.com/office/drawing/2014/main" id="{D0701F28-E7C8-7459-9DEF-0563975DDE97}"/>
              </a:ext>
            </a:extLst>
          </p:cNvPr>
          <p:cNvSpPr>
            <a:spLocks noGrp="1"/>
          </p:cNvSpPr>
          <p:nvPr userDrawn="1">
            <p:ph type="body" idx="49"/>
            <p:custDataLst>
              <p:tags r:id="rId16"/>
            </p:custDataLst>
          </p:nvPr>
        </p:nvSpPr>
        <p:spPr>
          <a:xfrm>
            <a:off x="7191469" y="4456872"/>
            <a:ext cx="1512000" cy="1828800"/>
          </a:xfrm>
        </p:spPr>
        <p:txBody>
          <a:bodyPr lIns="108000" tIns="108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8" name="Milestone Placeholder 5">
            <a:extLst>
              <a:ext uri="{FF2B5EF4-FFF2-40B4-BE49-F238E27FC236}">
                <a16:creationId xmlns:a16="http://schemas.microsoft.com/office/drawing/2014/main" id="{274890B7-3C33-EDA7-2F0D-DC5C26D3F207}"/>
              </a:ext>
            </a:extLst>
          </p:cNvPr>
          <p:cNvSpPr>
            <a:spLocks noGrp="1"/>
          </p:cNvSpPr>
          <p:nvPr userDrawn="1">
            <p:ph type="body" idx="50" hasCustomPrompt="1"/>
            <p:custDataLst>
              <p:tags r:id="rId17"/>
            </p:custDataLst>
          </p:nvPr>
        </p:nvSpPr>
        <p:spPr>
          <a:xfrm>
            <a:off x="7191469" y="2245245"/>
            <a:ext cx="1286452" cy="874800"/>
          </a:xfrm>
        </p:spPr>
        <p:txBody>
          <a:bodyPr wrap="square" lIns="216000" tIns="144000" rIns="0" bIns="144000" anchor="ctr" anchorCtr="0">
            <a:noAutofit/>
          </a:bodyPr>
          <a:lstStyle>
            <a:lvl1pPr marL="0" indent="0" algn="l">
              <a:spcBef>
                <a:spcPts val="450"/>
              </a:spcBef>
              <a:buNone/>
              <a:defRPr sz="1425"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a:t>
            </a:r>
          </a:p>
        </p:txBody>
      </p:sp>
      <p:cxnSp>
        <p:nvCxnSpPr>
          <p:cNvPr id="43" name="Straight Connector">
            <a:extLst>
              <a:ext uri="{FF2B5EF4-FFF2-40B4-BE49-F238E27FC236}">
                <a16:creationId xmlns:a16="http://schemas.microsoft.com/office/drawing/2014/main" id="{2DB2948C-70FE-6D61-7E25-A6515892ABAB}"/>
              </a:ext>
            </a:extLst>
          </p:cNvPr>
          <p:cNvCxnSpPr>
            <a:cxnSpLocks/>
          </p:cNvCxnSpPr>
          <p:nvPr userDrawn="1"/>
        </p:nvCxnSpPr>
        <p:spPr>
          <a:xfrm flipV="1">
            <a:off x="2043203" y="3336045"/>
            <a:ext cx="0" cy="2941848"/>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a:extLst>
              <a:ext uri="{FF2B5EF4-FFF2-40B4-BE49-F238E27FC236}">
                <a16:creationId xmlns:a16="http://schemas.microsoft.com/office/drawing/2014/main" id="{BEE356B6-F428-CB0A-A4F8-1CCF3D7658AC}"/>
              </a:ext>
            </a:extLst>
          </p:cNvPr>
          <p:cNvCxnSpPr>
            <a:cxnSpLocks/>
          </p:cNvCxnSpPr>
          <p:nvPr userDrawn="1"/>
        </p:nvCxnSpPr>
        <p:spPr>
          <a:xfrm flipV="1">
            <a:off x="3730136" y="3336045"/>
            <a:ext cx="0" cy="294184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a:extLst>
              <a:ext uri="{FF2B5EF4-FFF2-40B4-BE49-F238E27FC236}">
                <a16:creationId xmlns:a16="http://schemas.microsoft.com/office/drawing/2014/main" id="{FC476EF4-09A4-BCD8-A7BD-2AA780BEC41C}"/>
              </a:ext>
            </a:extLst>
          </p:cNvPr>
          <p:cNvCxnSpPr>
            <a:cxnSpLocks/>
          </p:cNvCxnSpPr>
          <p:nvPr userDrawn="1"/>
        </p:nvCxnSpPr>
        <p:spPr>
          <a:xfrm flipV="1">
            <a:off x="5417069" y="3336045"/>
            <a:ext cx="0" cy="2941848"/>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a:extLst>
              <a:ext uri="{FF2B5EF4-FFF2-40B4-BE49-F238E27FC236}">
                <a16:creationId xmlns:a16="http://schemas.microsoft.com/office/drawing/2014/main" id="{F96BABBF-3889-B9C8-5A54-DBAE7E9D1320}"/>
              </a:ext>
            </a:extLst>
          </p:cNvPr>
          <p:cNvCxnSpPr>
            <a:cxnSpLocks/>
          </p:cNvCxnSpPr>
          <p:nvPr userDrawn="1"/>
        </p:nvCxnSpPr>
        <p:spPr>
          <a:xfrm flipV="1">
            <a:off x="7104002" y="3336045"/>
            <a:ext cx="0" cy="2941848"/>
          </a:xfrm>
          <a:prstGeom prst="line">
            <a:avLst/>
          </a:prstGeom>
        </p:spPr>
        <p:style>
          <a:lnRef idx="2">
            <a:schemeClr val="accent1"/>
          </a:lnRef>
          <a:fillRef idx="0">
            <a:schemeClr val="accent1"/>
          </a:fillRef>
          <a:effectRef idx="1">
            <a:schemeClr val="accent1"/>
          </a:effectRef>
          <a:fontRef idx="minor">
            <a:schemeClr val="tx1"/>
          </a:fontRef>
        </p:style>
      </p:cxnSp>
      <p:pic>
        <p:nvPicPr>
          <p:cNvPr id="4" name="Free Badge"/>
          <p:cNvPicPr>
            <a:picLocks noChangeAspect="1"/>
          </p:cNvPicPr>
          <p:nvPr userDrawn="1"/>
        </p:nvPicPr>
        <p:blipFill>
          <a:blip r:embed="rId21"/>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7815474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meline I60V8">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62CB4238-0496-7E74-878E-B795C7B5D876}"/>
              </a:ext>
            </a:extLst>
          </p:cNvPr>
          <p:cNvSpPr/>
          <p:nvPr userDrawn="1"/>
        </p:nvSpPr>
        <p:spPr>
          <a:xfrm>
            <a:off x="5015169" y="1555655"/>
            <a:ext cx="4128831" cy="5302347"/>
          </a:xfrm>
          <a:custGeom>
            <a:avLst/>
            <a:gdLst>
              <a:gd name="connsiteX0" fmla="*/ 3760110 w 5505108"/>
              <a:gd name="connsiteY0" fmla="*/ 0 h 5302347"/>
              <a:gd name="connsiteX1" fmla="*/ 5223714 w 5505108"/>
              <a:gd name="connsiteY1" fmla="*/ 295488 h 5302347"/>
              <a:gd name="connsiteX2" fmla="*/ 5505108 w 5505108"/>
              <a:gd name="connsiteY2" fmla="*/ 431043 h 5302347"/>
              <a:gd name="connsiteX3" fmla="*/ 5505108 w 5505108"/>
              <a:gd name="connsiteY3" fmla="*/ 2123505 h 5302347"/>
              <a:gd name="connsiteX4" fmla="*/ 5453499 w 5505108"/>
              <a:gd name="connsiteY4" fmla="*/ 2066721 h 5302347"/>
              <a:gd name="connsiteX5" fmla="*/ 3760110 w 5505108"/>
              <a:gd name="connsiteY5" fmla="*/ 1365296 h 5302347"/>
              <a:gd name="connsiteX6" fmla="*/ 1365296 w 5505108"/>
              <a:gd name="connsiteY6" fmla="*/ 3760110 h 5302347"/>
              <a:gd name="connsiteX7" fmla="*/ 1912155 w 5505108"/>
              <a:gd name="connsiteY7" fmla="*/ 5283434 h 5302347"/>
              <a:gd name="connsiteX8" fmla="*/ 1929345 w 5505108"/>
              <a:gd name="connsiteY8" fmla="*/ 5302347 h 5302347"/>
              <a:gd name="connsiteX9" fmla="*/ 331038 w 5505108"/>
              <a:gd name="connsiteY9" fmla="*/ 5302347 h 5302347"/>
              <a:gd name="connsiteX10" fmla="*/ 295488 w 5505108"/>
              <a:gd name="connsiteY10" fmla="*/ 5223715 h 5302347"/>
              <a:gd name="connsiteX11" fmla="*/ 0 w 5505108"/>
              <a:gd name="connsiteY11" fmla="*/ 3760110 h 5302347"/>
              <a:gd name="connsiteX12" fmla="*/ 3760110 w 5505108"/>
              <a:gd name="connsiteY12" fmla="*/ 0 h 53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5108" h="5302347">
                <a:moveTo>
                  <a:pt x="3760110" y="0"/>
                </a:moveTo>
                <a:cubicBezTo>
                  <a:pt x="4279273" y="0"/>
                  <a:pt x="4773861" y="105216"/>
                  <a:pt x="5223714" y="295488"/>
                </a:cubicBezTo>
                <a:lnTo>
                  <a:pt x="5505108" y="431043"/>
                </a:lnTo>
                <a:lnTo>
                  <a:pt x="5505108" y="2123505"/>
                </a:lnTo>
                <a:lnTo>
                  <a:pt x="5453499" y="2066721"/>
                </a:lnTo>
                <a:cubicBezTo>
                  <a:pt x="5020123" y="1633345"/>
                  <a:pt x="4421420" y="1365296"/>
                  <a:pt x="3760110" y="1365296"/>
                </a:cubicBezTo>
                <a:cubicBezTo>
                  <a:pt x="2437491" y="1365296"/>
                  <a:pt x="1365296" y="2437491"/>
                  <a:pt x="1365296" y="3760110"/>
                </a:cubicBezTo>
                <a:cubicBezTo>
                  <a:pt x="1365296" y="4338756"/>
                  <a:pt x="1570521" y="4869469"/>
                  <a:pt x="1912155" y="5283434"/>
                </a:cubicBezTo>
                <a:lnTo>
                  <a:pt x="1929345" y="5302347"/>
                </a:lnTo>
                <a:lnTo>
                  <a:pt x="331038" y="5302347"/>
                </a:lnTo>
                <a:lnTo>
                  <a:pt x="295488" y="5223715"/>
                </a:lnTo>
                <a:cubicBezTo>
                  <a:pt x="105217" y="4773861"/>
                  <a:pt x="0" y="4279273"/>
                  <a:pt x="0" y="3760110"/>
                </a:cubicBezTo>
                <a:cubicBezTo>
                  <a:pt x="0" y="1683459"/>
                  <a:pt x="1683459" y="0"/>
                  <a:pt x="376011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grpSp>
        <p:nvGrpSpPr>
          <p:cNvPr id="10" name="Group 9">
            <a:extLst>
              <a:ext uri="{FF2B5EF4-FFF2-40B4-BE49-F238E27FC236}">
                <a16:creationId xmlns:a16="http://schemas.microsoft.com/office/drawing/2014/main" id="{BA3A094A-EEF7-607F-EF14-C55152301A6B}"/>
              </a:ext>
            </a:extLst>
          </p:cNvPr>
          <p:cNvGrpSpPr/>
          <p:nvPr userDrawn="1"/>
        </p:nvGrpSpPr>
        <p:grpSpPr>
          <a:xfrm>
            <a:off x="440531" y="2371838"/>
            <a:ext cx="1244699" cy="875588"/>
            <a:chOff x="948049" y="1831721"/>
            <a:chExt cx="1659599" cy="875588"/>
          </a:xfrm>
        </p:grpSpPr>
        <p:sp>
          <p:nvSpPr>
            <p:cNvPr id="12" name="Ellipse">
              <a:extLst>
                <a:ext uri="{FF2B5EF4-FFF2-40B4-BE49-F238E27FC236}">
                  <a16:creationId xmlns:a16="http://schemas.microsoft.com/office/drawing/2014/main" id="{13CDD169-48E3-2C99-4004-DD00FE98D825}"/>
                </a:ext>
              </a:extLst>
            </p:cNvPr>
            <p:cNvSpPr/>
            <p:nvPr userDrawn="1"/>
          </p:nvSpPr>
          <p:spPr>
            <a:xfrm>
              <a:off x="948049" y="1831721"/>
              <a:ext cx="1659599" cy="87558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4" name="Isosceles Triangle 13">
              <a:extLst>
                <a:ext uri="{FF2B5EF4-FFF2-40B4-BE49-F238E27FC236}">
                  <a16:creationId xmlns:a16="http://schemas.microsoft.com/office/drawing/2014/main" id="{763F9A6D-C2EA-9E16-6198-F5A5CDC3C7A1}"/>
                </a:ext>
              </a:extLst>
            </p:cNvPr>
            <p:cNvSpPr/>
            <p:nvPr userDrawn="1"/>
          </p:nvSpPr>
          <p:spPr>
            <a:xfrm rot="5400000">
              <a:off x="2266954" y="2169369"/>
              <a:ext cx="271673" cy="20029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grpSp>
      <p:grpSp>
        <p:nvGrpSpPr>
          <p:cNvPr id="15" name="Group 14">
            <a:extLst>
              <a:ext uri="{FF2B5EF4-FFF2-40B4-BE49-F238E27FC236}">
                <a16:creationId xmlns:a16="http://schemas.microsoft.com/office/drawing/2014/main" id="{A1B180DC-D00E-A276-746E-12B8D120746F}"/>
              </a:ext>
            </a:extLst>
          </p:cNvPr>
          <p:cNvGrpSpPr/>
          <p:nvPr userDrawn="1"/>
        </p:nvGrpSpPr>
        <p:grpSpPr>
          <a:xfrm>
            <a:off x="1844179" y="2371838"/>
            <a:ext cx="1244699" cy="875588"/>
            <a:chOff x="948049" y="1831721"/>
            <a:chExt cx="1659599" cy="875588"/>
          </a:xfrm>
        </p:grpSpPr>
        <p:sp>
          <p:nvSpPr>
            <p:cNvPr id="16" name="Ellipse">
              <a:extLst>
                <a:ext uri="{FF2B5EF4-FFF2-40B4-BE49-F238E27FC236}">
                  <a16:creationId xmlns:a16="http://schemas.microsoft.com/office/drawing/2014/main" id="{810DCBC1-A993-C4FC-42D0-8BCD8AFAC729}"/>
                </a:ext>
              </a:extLst>
            </p:cNvPr>
            <p:cNvSpPr/>
            <p:nvPr userDrawn="1"/>
          </p:nvSpPr>
          <p:spPr>
            <a:xfrm>
              <a:off x="948049" y="1831721"/>
              <a:ext cx="1659599" cy="87558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7" name="Isosceles Triangle 16">
              <a:extLst>
                <a:ext uri="{FF2B5EF4-FFF2-40B4-BE49-F238E27FC236}">
                  <a16:creationId xmlns:a16="http://schemas.microsoft.com/office/drawing/2014/main" id="{F3747459-52F4-9053-244F-783D536C0D06}"/>
                </a:ext>
              </a:extLst>
            </p:cNvPr>
            <p:cNvSpPr/>
            <p:nvPr userDrawn="1"/>
          </p:nvSpPr>
          <p:spPr>
            <a:xfrm rot="5400000">
              <a:off x="2266954" y="2169369"/>
              <a:ext cx="271673" cy="20029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grpSp>
      <p:grpSp>
        <p:nvGrpSpPr>
          <p:cNvPr id="18" name="Group 17">
            <a:extLst>
              <a:ext uri="{FF2B5EF4-FFF2-40B4-BE49-F238E27FC236}">
                <a16:creationId xmlns:a16="http://schemas.microsoft.com/office/drawing/2014/main" id="{ED725A28-2D8A-9783-98FB-A56D97709619}"/>
              </a:ext>
            </a:extLst>
          </p:cNvPr>
          <p:cNvGrpSpPr/>
          <p:nvPr userDrawn="1"/>
        </p:nvGrpSpPr>
        <p:grpSpPr>
          <a:xfrm>
            <a:off x="3247826" y="2371838"/>
            <a:ext cx="1244699" cy="875588"/>
            <a:chOff x="948049" y="1831721"/>
            <a:chExt cx="1659599" cy="875588"/>
          </a:xfrm>
        </p:grpSpPr>
        <p:sp>
          <p:nvSpPr>
            <p:cNvPr id="19" name="Ellipse">
              <a:extLst>
                <a:ext uri="{FF2B5EF4-FFF2-40B4-BE49-F238E27FC236}">
                  <a16:creationId xmlns:a16="http://schemas.microsoft.com/office/drawing/2014/main" id="{4C978038-D33C-EB6B-968F-7964C78A70E9}"/>
                </a:ext>
              </a:extLst>
            </p:cNvPr>
            <p:cNvSpPr/>
            <p:nvPr userDrawn="1"/>
          </p:nvSpPr>
          <p:spPr>
            <a:xfrm>
              <a:off x="948049" y="1831721"/>
              <a:ext cx="1659599" cy="87558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0" name="Isosceles Triangle 19">
              <a:extLst>
                <a:ext uri="{FF2B5EF4-FFF2-40B4-BE49-F238E27FC236}">
                  <a16:creationId xmlns:a16="http://schemas.microsoft.com/office/drawing/2014/main" id="{7D685892-B84D-6A93-05F2-80F2A81B5039}"/>
                </a:ext>
              </a:extLst>
            </p:cNvPr>
            <p:cNvSpPr/>
            <p:nvPr userDrawn="1"/>
          </p:nvSpPr>
          <p:spPr>
            <a:xfrm rot="5400000">
              <a:off x="2266954" y="2169369"/>
              <a:ext cx="271673" cy="20029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grpSp>
      <p:grpSp>
        <p:nvGrpSpPr>
          <p:cNvPr id="21" name="Group 20">
            <a:extLst>
              <a:ext uri="{FF2B5EF4-FFF2-40B4-BE49-F238E27FC236}">
                <a16:creationId xmlns:a16="http://schemas.microsoft.com/office/drawing/2014/main" id="{A955A871-E435-E5DE-E5FF-359C6DFA3B8B}"/>
              </a:ext>
            </a:extLst>
          </p:cNvPr>
          <p:cNvGrpSpPr/>
          <p:nvPr userDrawn="1"/>
        </p:nvGrpSpPr>
        <p:grpSpPr>
          <a:xfrm>
            <a:off x="4651474" y="2371838"/>
            <a:ext cx="1244699" cy="875588"/>
            <a:chOff x="948049" y="1831721"/>
            <a:chExt cx="1659599" cy="875588"/>
          </a:xfrm>
        </p:grpSpPr>
        <p:sp>
          <p:nvSpPr>
            <p:cNvPr id="22" name="Ellipse">
              <a:extLst>
                <a:ext uri="{FF2B5EF4-FFF2-40B4-BE49-F238E27FC236}">
                  <a16:creationId xmlns:a16="http://schemas.microsoft.com/office/drawing/2014/main" id="{C7F08527-4295-A875-0E61-B794A4B03D6C}"/>
                </a:ext>
              </a:extLst>
            </p:cNvPr>
            <p:cNvSpPr/>
            <p:nvPr userDrawn="1"/>
          </p:nvSpPr>
          <p:spPr>
            <a:xfrm>
              <a:off x="948049" y="1831721"/>
              <a:ext cx="1659599" cy="87558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3" name="Isosceles Triangle 22">
              <a:extLst>
                <a:ext uri="{FF2B5EF4-FFF2-40B4-BE49-F238E27FC236}">
                  <a16:creationId xmlns:a16="http://schemas.microsoft.com/office/drawing/2014/main" id="{657CD8EF-82F8-6455-8EFD-72E5BBD936F3}"/>
                </a:ext>
              </a:extLst>
            </p:cNvPr>
            <p:cNvSpPr/>
            <p:nvPr userDrawn="1"/>
          </p:nvSpPr>
          <p:spPr>
            <a:xfrm rot="5400000">
              <a:off x="2266954" y="2169369"/>
              <a:ext cx="271673" cy="20029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grpSp>
      <p:grpSp>
        <p:nvGrpSpPr>
          <p:cNvPr id="25" name="Group 24">
            <a:extLst>
              <a:ext uri="{FF2B5EF4-FFF2-40B4-BE49-F238E27FC236}">
                <a16:creationId xmlns:a16="http://schemas.microsoft.com/office/drawing/2014/main" id="{3364AFF3-8E80-4766-C55F-E6633334E98A}"/>
              </a:ext>
            </a:extLst>
          </p:cNvPr>
          <p:cNvGrpSpPr/>
          <p:nvPr userDrawn="1"/>
        </p:nvGrpSpPr>
        <p:grpSpPr>
          <a:xfrm>
            <a:off x="6055121" y="2371838"/>
            <a:ext cx="1244699" cy="875588"/>
            <a:chOff x="948049" y="1831721"/>
            <a:chExt cx="1659599" cy="875588"/>
          </a:xfrm>
        </p:grpSpPr>
        <p:sp>
          <p:nvSpPr>
            <p:cNvPr id="26" name="Ellipse">
              <a:extLst>
                <a:ext uri="{FF2B5EF4-FFF2-40B4-BE49-F238E27FC236}">
                  <a16:creationId xmlns:a16="http://schemas.microsoft.com/office/drawing/2014/main" id="{ACB72E8C-9BF8-6AE4-5453-D405439C9BEE}"/>
                </a:ext>
              </a:extLst>
            </p:cNvPr>
            <p:cNvSpPr/>
            <p:nvPr userDrawn="1"/>
          </p:nvSpPr>
          <p:spPr>
            <a:xfrm>
              <a:off x="948049" y="1831721"/>
              <a:ext cx="1659599" cy="87558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7" name="Isosceles Triangle 26">
              <a:extLst>
                <a:ext uri="{FF2B5EF4-FFF2-40B4-BE49-F238E27FC236}">
                  <a16:creationId xmlns:a16="http://schemas.microsoft.com/office/drawing/2014/main" id="{A62424A6-7F75-98D1-2210-8FAA7B5C474F}"/>
                </a:ext>
              </a:extLst>
            </p:cNvPr>
            <p:cNvSpPr/>
            <p:nvPr userDrawn="1"/>
          </p:nvSpPr>
          <p:spPr>
            <a:xfrm rot="5400000">
              <a:off x="2266954" y="2169369"/>
              <a:ext cx="271673" cy="20029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grpSp>
      <p:grpSp>
        <p:nvGrpSpPr>
          <p:cNvPr id="28" name="Group 27">
            <a:extLst>
              <a:ext uri="{FF2B5EF4-FFF2-40B4-BE49-F238E27FC236}">
                <a16:creationId xmlns:a16="http://schemas.microsoft.com/office/drawing/2014/main" id="{8BFC4D06-01EA-43E2-C5C4-54AAF3266063}"/>
              </a:ext>
            </a:extLst>
          </p:cNvPr>
          <p:cNvGrpSpPr/>
          <p:nvPr userDrawn="1"/>
        </p:nvGrpSpPr>
        <p:grpSpPr>
          <a:xfrm>
            <a:off x="7458769" y="2371838"/>
            <a:ext cx="1244699" cy="875588"/>
            <a:chOff x="948049" y="1831721"/>
            <a:chExt cx="1659599" cy="875588"/>
          </a:xfrm>
        </p:grpSpPr>
        <p:sp>
          <p:nvSpPr>
            <p:cNvPr id="29" name="Ellipse">
              <a:extLst>
                <a:ext uri="{FF2B5EF4-FFF2-40B4-BE49-F238E27FC236}">
                  <a16:creationId xmlns:a16="http://schemas.microsoft.com/office/drawing/2014/main" id="{8FC0BC21-5124-F59C-A6ED-FABA12E8A32D}"/>
                </a:ext>
              </a:extLst>
            </p:cNvPr>
            <p:cNvSpPr/>
            <p:nvPr userDrawn="1"/>
          </p:nvSpPr>
          <p:spPr>
            <a:xfrm>
              <a:off x="948049" y="1831721"/>
              <a:ext cx="1659599" cy="87558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0" name="Isosceles Triangle 29">
              <a:extLst>
                <a:ext uri="{FF2B5EF4-FFF2-40B4-BE49-F238E27FC236}">
                  <a16:creationId xmlns:a16="http://schemas.microsoft.com/office/drawing/2014/main" id="{ED29AA8C-ACBB-E552-4D2D-66E658F24390}"/>
                </a:ext>
              </a:extLst>
            </p:cNvPr>
            <p:cNvSpPr/>
            <p:nvPr userDrawn="1"/>
          </p:nvSpPr>
          <p:spPr>
            <a:xfrm rot="5400000">
              <a:off x="2266954" y="2169369"/>
              <a:ext cx="271673" cy="20029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gr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3" name="Milestone Placeholder 1">
            <a:extLst>
              <a:ext uri="{FF2B5EF4-FFF2-40B4-BE49-F238E27FC236}">
                <a16:creationId xmlns:a16="http://schemas.microsoft.com/office/drawing/2014/main" id="{5247F7ED-968C-3DB8-DDE1-A95E6259418A}"/>
              </a:ext>
            </a:extLst>
          </p:cNvPr>
          <p:cNvSpPr>
            <a:spLocks noGrp="1"/>
          </p:cNvSpPr>
          <p:nvPr>
            <p:ph type="body" idx="35" hasCustomPrompt="1"/>
            <p:custDataLst>
              <p:tags r:id="rId3"/>
            </p:custDataLst>
          </p:nvPr>
        </p:nvSpPr>
        <p:spPr>
          <a:xfrm>
            <a:off x="440531" y="2371838"/>
            <a:ext cx="1015946" cy="875588"/>
          </a:xfrm>
        </p:spPr>
        <p:txBody>
          <a:bodyPr lIns="216000" tIns="144000" rIns="0" bIns="144000" anchor="ctr" anchorCtr="0">
            <a:noAutofit/>
          </a:bodyPr>
          <a:lstStyle>
            <a:lvl1pPr marL="0" indent="0" algn="l">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4" name="Milestone Placeholder 2">
            <a:extLst>
              <a:ext uri="{FF2B5EF4-FFF2-40B4-BE49-F238E27FC236}">
                <a16:creationId xmlns:a16="http://schemas.microsoft.com/office/drawing/2014/main" id="{B9AFFAFA-69AF-55F2-8E32-B03C8F3C3129}"/>
              </a:ext>
            </a:extLst>
          </p:cNvPr>
          <p:cNvSpPr>
            <a:spLocks noGrp="1"/>
          </p:cNvSpPr>
          <p:nvPr>
            <p:ph type="body" idx="48" hasCustomPrompt="1"/>
            <p:custDataLst>
              <p:tags r:id="rId4"/>
            </p:custDataLst>
          </p:nvPr>
        </p:nvSpPr>
        <p:spPr>
          <a:xfrm>
            <a:off x="1844179" y="2371838"/>
            <a:ext cx="1015946" cy="875588"/>
          </a:xfrm>
        </p:spPr>
        <p:txBody>
          <a:bodyPr lIns="216000" tIns="144000" rIns="0" bIns="144000" anchor="ctr" anchorCtr="0">
            <a:noAutofit/>
          </a:bodyPr>
          <a:lstStyle>
            <a:lvl1pPr marL="0" indent="0" algn="l">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5" name="Milestone Placeholder 3">
            <a:extLst>
              <a:ext uri="{FF2B5EF4-FFF2-40B4-BE49-F238E27FC236}">
                <a16:creationId xmlns:a16="http://schemas.microsoft.com/office/drawing/2014/main" id="{7AA1281F-F625-B89B-41FB-756D58ADAB82}"/>
              </a:ext>
            </a:extLst>
          </p:cNvPr>
          <p:cNvSpPr>
            <a:spLocks noGrp="1"/>
          </p:cNvSpPr>
          <p:nvPr>
            <p:ph type="body" idx="49" hasCustomPrompt="1"/>
            <p:custDataLst>
              <p:tags r:id="rId5"/>
            </p:custDataLst>
          </p:nvPr>
        </p:nvSpPr>
        <p:spPr>
          <a:xfrm>
            <a:off x="3247826" y="2371838"/>
            <a:ext cx="1015946" cy="875588"/>
          </a:xfrm>
        </p:spPr>
        <p:txBody>
          <a:bodyPr lIns="216000" tIns="144000" rIns="0" bIns="144000" anchor="ctr" anchorCtr="0">
            <a:noAutofit/>
          </a:bodyPr>
          <a:lstStyle>
            <a:lvl1pPr marL="0" indent="0" algn="l">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6" name="Milestone Placeholder 4">
            <a:extLst>
              <a:ext uri="{FF2B5EF4-FFF2-40B4-BE49-F238E27FC236}">
                <a16:creationId xmlns:a16="http://schemas.microsoft.com/office/drawing/2014/main" id="{41BAA233-2BA8-F90B-6629-D482A2C7C285}"/>
              </a:ext>
            </a:extLst>
          </p:cNvPr>
          <p:cNvSpPr>
            <a:spLocks noGrp="1"/>
          </p:cNvSpPr>
          <p:nvPr>
            <p:ph type="body" idx="50" hasCustomPrompt="1"/>
            <p:custDataLst>
              <p:tags r:id="rId6"/>
            </p:custDataLst>
          </p:nvPr>
        </p:nvSpPr>
        <p:spPr>
          <a:xfrm>
            <a:off x="4651474" y="2371838"/>
            <a:ext cx="1015946" cy="875588"/>
          </a:xfrm>
        </p:spPr>
        <p:txBody>
          <a:bodyPr lIns="216000" tIns="144000" rIns="0" bIns="144000" anchor="ctr" anchorCtr="0">
            <a:noAutofit/>
          </a:bodyPr>
          <a:lstStyle>
            <a:lvl1pPr marL="0" indent="0" algn="l">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7" name="Milestone Placeholder 5">
            <a:extLst>
              <a:ext uri="{FF2B5EF4-FFF2-40B4-BE49-F238E27FC236}">
                <a16:creationId xmlns:a16="http://schemas.microsoft.com/office/drawing/2014/main" id="{838B671B-3D24-9969-1528-74D3B54B56EC}"/>
              </a:ext>
            </a:extLst>
          </p:cNvPr>
          <p:cNvSpPr>
            <a:spLocks noGrp="1"/>
          </p:cNvSpPr>
          <p:nvPr>
            <p:ph type="body" idx="51" hasCustomPrompt="1"/>
            <p:custDataLst>
              <p:tags r:id="rId7"/>
            </p:custDataLst>
          </p:nvPr>
        </p:nvSpPr>
        <p:spPr>
          <a:xfrm>
            <a:off x="6055121" y="2371838"/>
            <a:ext cx="1015946" cy="875588"/>
          </a:xfrm>
        </p:spPr>
        <p:txBody>
          <a:bodyPr lIns="216000" tIns="144000" rIns="0" bIns="144000" anchor="ctr" anchorCtr="0">
            <a:noAutofit/>
          </a:bodyPr>
          <a:lstStyle>
            <a:lvl1pPr marL="0" indent="0" algn="l">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40" name="Milestone Placeholder 6">
            <a:extLst>
              <a:ext uri="{FF2B5EF4-FFF2-40B4-BE49-F238E27FC236}">
                <a16:creationId xmlns:a16="http://schemas.microsoft.com/office/drawing/2014/main" id="{6E763B6F-4FD4-4C65-2A54-0D382031FCD1}"/>
              </a:ext>
            </a:extLst>
          </p:cNvPr>
          <p:cNvSpPr>
            <a:spLocks noGrp="1"/>
          </p:cNvSpPr>
          <p:nvPr>
            <p:ph type="body" idx="52" hasCustomPrompt="1"/>
            <p:custDataLst>
              <p:tags r:id="rId8"/>
            </p:custDataLst>
          </p:nvPr>
        </p:nvSpPr>
        <p:spPr>
          <a:xfrm>
            <a:off x="7458769" y="2371838"/>
            <a:ext cx="1015946" cy="875588"/>
          </a:xfrm>
        </p:spPr>
        <p:txBody>
          <a:bodyPr lIns="216000" tIns="144000" rIns="0" bIns="144000" anchor="ctr" anchorCtr="0">
            <a:noAutofit/>
          </a:bodyPr>
          <a:lstStyle>
            <a:lvl1pPr marL="0" indent="0" algn="l">
              <a:buNone/>
              <a:defRPr sz="1425" b="0">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41" name="Text Placeholder 1">
            <a:extLst>
              <a:ext uri="{FF2B5EF4-FFF2-40B4-BE49-F238E27FC236}">
                <a16:creationId xmlns:a16="http://schemas.microsoft.com/office/drawing/2014/main" id="{8CE9BD46-77D6-4B24-9A8C-B50842FDEB91}"/>
              </a:ext>
            </a:extLst>
          </p:cNvPr>
          <p:cNvSpPr>
            <a:spLocks noGrp="1"/>
          </p:cNvSpPr>
          <p:nvPr>
            <p:ph type="body" idx="36"/>
            <p:custDataLst>
              <p:tags r:id="rId9"/>
            </p:custDataLst>
          </p:nvPr>
        </p:nvSpPr>
        <p:spPr>
          <a:xfrm>
            <a:off x="440531" y="4568627"/>
            <a:ext cx="1244700" cy="1717200"/>
          </a:xfrm>
        </p:spPr>
        <p:txBody>
          <a:bodyPr lIns="0" tIns="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42" name="Subtitle Placeholder 1">
            <a:extLst>
              <a:ext uri="{FF2B5EF4-FFF2-40B4-BE49-F238E27FC236}">
                <a16:creationId xmlns:a16="http://schemas.microsoft.com/office/drawing/2014/main" id="{71BA0F72-2603-FC1F-1D79-86C2B87BA510}"/>
              </a:ext>
            </a:extLst>
          </p:cNvPr>
          <p:cNvSpPr>
            <a:spLocks noGrp="1"/>
          </p:cNvSpPr>
          <p:nvPr>
            <p:ph type="body" idx="37" hasCustomPrompt="1"/>
            <p:custDataLst>
              <p:tags r:id="rId10"/>
            </p:custDataLst>
          </p:nvPr>
        </p:nvSpPr>
        <p:spPr>
          <a:xfrm>
            <a:off x="440531" y="3463427"/>
            <a:ext cx="1244700" cy="1105200"/>
          </a:xfrm>
        </p:spPr>
        <p:txBody>
          <a:bodyPr wrap="square" lIns="0" tIns="108000" rIns="0" bIns="72000" anchor="t" anchorCtr="0">
            <a:noAutofit/>
          </a:bodyPr>
          <a:lstStyle>
            <a:lvl1pPr marL="0" indent="0" algn="l">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endParaRPr lang="ru-RU" dirty="0"/>
          </a:p>
        </p:txBody>
      </p:sp>
      <p:sp>
        <p:nvSpPr>
          <p:cNvPr id="43" name="Text Placeholder 2">
            <a:extLst>
              <a:ext uri="{FF2B5EF4-FFF2-40B4-BE49-F238E27FC236}">
                <a16:creationId xmlns:a16="http://schemas.microsoft.com/office/drawing/2014/main" id="{2116920B-34AC-D315-7398-7D1BDD0035A9}"/>
              </a:ext>
            </a:extLst>
          </p:cNvPr>
          <p:cNvSpPr>
            <a:spLocks noGrp="1"/>
          </p:cNvSpPr>
          <p:nvPr>
            <p:ph type="body" idx="53"/>
            <p:custDataLst>
              <p:tags r:id="rId11"/>
            </p:custDataLst>
          </p:nvPr>
        </p:nvSpPr>
        <p:spPr>
          <a:xfrm>
            <a:off x="1844178" y="4568626"/>
            <a:ext cx="1244700" cy="1717200"/>
          </a:xfrm>
        </p:spPr>
        <p:txBody>
          <a:bodyPr lIns="0" tIns="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sp>
        <p:nvSpPr>
          <p:cNvPr id="44" name="Subtitle Placeholder 2">
            <a:extLst>
              <a:ext uri="{FF2B5EF4-FFF2-40B4-BE49-F238E27FC236}">
                <a16:creationId xmlns:a16="http://schemas.microsoft.com/office/drawing/2014/main" id="{53B8E7B8-14B8-0C2D-EAFD-4632BC254FDB}"/>
              </a:ext>
            </a:extLst>
          </p:cNvPr>
          <p:cNvSpPr>
            <a:spLocks noGrp="1"/>
          </p:cNvSpPr>
          <p:nvPr>
            <p:ph type="body" idx="54" hasCustomPrompt="1"/>
            <p:custDataLst>
              <p:tags r:id="rId12"/>
            </p:custDataLst>
          </p:nvPr>
        </p:nvSpPr>
        <p:spPr>
          <a:xfrm>
            <a:off x="1844178" y="3463427"/>
            <a:ext cx="1244700" cy="1105200"/>
          </a:xfrm>
        </p:spPr>
        <p:txBody>
          <a:bodyPr wrap="square" lIns="0" tIns="108000" rIns="0" bIns="72000" anchor="t" anchorCtr="0">
            <a:noAutofit/>
          </a:bodyPr>
          <a:lstStyle>
            <a:lvl1pPr marL="0" indent="0" algn="l">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endParaRPr lang="ru-RU" dirty="0"/>
          </a:p>
        </p:txBody>
      </p:sp>
      <p:sp>
        <p:nvSpPr>
          <p:cNvPr id="45" name="Text Placeholder 3">
            <a:extLst>
              <a:ext uri="{FF2B5EF4-FFF2-40B4-BE49-F238E27FC236}">
                <a16:creationId xmlns:a16="http://schemas.microsoft.com/office/drawing/2014/main" id="{BD55F3F7-C06A-6CE5-6FCA-39AAC2225AE5}"/>
              </a:ext>
            </a:extLst>
          </p:cNvPr>
          <p:cNvSpPr>
            <a:spLocks noGrp="1"/>
          </p:cNvSpPr>
          <p:nvPr>
            <p:ph type="body" idx="55"/>
            <p:custDataLst>
              <p:tags r:id="rId13"/>
            </p:custDataLst>
          </p:nvPr>
        </p:nvSpPr>
        <p:spPr>
          <a:xfrm>
            <a:off x="3247826" y="4568626"/>
            <a:ext cx="1244700" cy="1717200"/>
          </a:xfrm>
        </p:spPr>
        <p:txBody>
          <a:bodyPr lIns="0" tIns="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sp>
        <p:nvSpPr>
          <p:cNvPr id="46" name="Subtitle Placeholder 3">
            <a:extLst>
              <a:ext uri="{FF2B5EF4-FFF2-40B4-BE49-F238E27FC236}">
                <a16:creationId xmlns:a16="http://schemas.microsoft.com/office/drawing/2014/main" id="{CDE43EC7-3622-4D09-369E-10910A45814D}"/>
              </a:ext>
            </a:extLst>
          </p:cNvPr>
          <p:cNvSpPr>
            <a:spLocks noGrp="1"/>
          </p:cNvSpPr>
          <p:nvPr>
            <p:ph type="body" idx="56" hasCustomPrompt="1"/>
            <p:custDataLst>
              <p:tags r:id="rId14"/>
            </p:custDataLst>
          </p:nvPr>
        </p:nvSpPr>
        <p:spPr>
          <a:xfrm>
            <a:off x="3247826" y="3463427"/>
            <a:ext cx="1244700" cy="1105200"/>
          </a:xfrm>
        </p:spPr>
        <p:txBody>
          <a:bodyPr wrap="square" lIns="0" tIns="108000" rIns="0" bIns="72000" anchor="t" anchorCtr="0">
            <a:noAutofit/>
          </a:bodyPr>
          <a:lstStyle>
            <a:lvl1pPr marL="0" indent="0" algn="l">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endParaRPr lang="ru-RU" dirty="0"/>
          </a:p>
        </p:txBody>
      </p:sp>
      <p:sp>
        <p:nvSpPr>
          <p:cNvPr id="47" name="Text Placeholder 4">
            <a:extLst>
              <a:ext uri="{FF2B5EF4-FFF2-40B4-BE49-F238E27FC236}">
                <a16:creationId xmlns:a16="http://schemas.microsoft.com/office/drawing/2014/main" id="{EE4A2D3A-3DB2-6407-286C-0A11E29A1CB4}"/>
              </a:ext>
            </a:extLst>
          </p:cNvPr>
          <p:cNvSpPr>
            <a:spLocks noGrp="1"/>
          </p:cNvSpPr>
          <p:nvPr>
            <p:ph type="body" idx="57"/>
            <p:custDataLst>
              <p:tags r:id="rId15"/>
            </p:custDataLst>
          </p:nvPr>
        </p:nvSpPr>
        <p:spPr>
          <a:xfrm>
            <a:off x="4651473" y="4568626"/>
            <a:ext cx="1244700" cy="1717200"/>
          </a:xfrm>
        </p:spPr>
        <p:txBody>
          <a:bodyPr lIns="0" tIns="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sp>
        <p:nvSpPr>
          <p:cNvPr id="48" name="Subtitle Placeholder 4">
            <a:extLst>
              <a:ext uri="{FF2B5EF4-FFF2-40B4-BE49-F238E27FC236}">
                <a16:creationId xmlns:a16="http://schemas.microsoft.com/office/drawing/2014/main" id="{8ADFC456-A305-D229-7570-2E1B8D70D6A8}"/>
              </a:ext>
            </a:extLst>
          </p:cNvPr>
          <p:cNvSpPr>
            <a:spLocks noGrp="1"/>
          </p:cNvSpPr>
          <p:nvPr>
            <p:ph type="body" idx="58" hasCustomPrompt="1"/>
            <p:custDataLst>
              <p:tags r:id="rId16"/>
            </p:custDataLst>
          </p:nvPr>
        </p:nvSpPr>
        <p:spPr>
          <a:xfrm>
            <a:off x="4651473" y="3463427"/>
            <a:ext cx="1244700" cy="1105200"/>
          </a:xfrm>
        </p:spPr>
        <p:txBody>
          <a:bodyPr wrap="square" lIns="0" tIns="108000" rIns="0" bIns="72000" anchor="t" anchorCtr="0">
            <a:noAutofit/>
          </a:bodyPr>
          <a:lstStyle>
            <a:lvl1pPr marL="0" indent="0" algn="l">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endParaRPr lang="ru-RU" dirty="0"/>
          </a:p>
        </p:txBody>
      </p:sp>
      <p:sp>
        <p:nvSpPr>
          <p:cNvPr id="49" name="Text Placeholder 5">
            <a:extLst>
              <a:ext uri="{FF2B5EF4-FFF2-40B4-BE49-F238E27FC236}">
                <a16:creationId xmlns:a16="http://schemas.microsoft.com/office/drawing/2014/main" id="{BF353A31-9904-D537-87C2-A0D1CF6EB50C}"/>
              </a:ext>
            </a:extLst>
          </p:cNvPr>
          <p:cNvSpPr>
            <a:spLocks noGrp="1"/>
          </p:cNvSpPr>
          <p:nvPr>
            <p:ph type="body" idx="59"/>
            <p:custDataLst>
              <p:tags r:id="rId17"/>
            </p:custDataLst>
          </p:nvPr>
        </p:nvSpPr>
        <p:spPr>
          <a:xfrm>
            <a:off x="6055121" y="4568626"/>
            <a:ext cx="1244700" cy="1717200"/>
          </a:xfrm>
        </p:spPr>
        <p:txBody>
          <a:bodyPr lIns="0" tIns="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sp>
        <p:nvSpPr>
          <p:cNvPr id="50" name="Subtitle Placeholder 5">
            <a:extLst>
              <a:ext uri="{FF2B5EF4-FFF2-40B4-BE49-F238E27FC236}">
                <a16:creationId xmlns:a16="http://schemas.microsoft.com/office/drawing/2014/main" id="{3BF75091-53BB-8B28-15F1-832D7F7F3D82}"/>
              </a:ext>
            </a:extLst>
          </p:cNvPr>
          <p:cNvSpPr>
            <a:spLocks noGrp="1"/>
          </p:cNvSpPr>
          <p:nvPr>
            <p:ph type="body" idx="60" hasCustomPrompt="1"/>
            <p:custDataLst>
              <p:tags r:id="rId18"/>
            </p:custDataLst>
          </p:nvPr>
        </p:nvSpPr>
        <p:spPr>
          <a:xfrm>
            <a:off x="6055121" y="3463427"/>
            <a:ext cx="1244700" cy="1105200"/>
          </a:xfrm>
        </p:spPr>
        <p:txBody>
          <a:bodyPr wrap="square" lIns="0" tIns="108000" rIns="0" bIns="72000" anchor="t" anchorCtr="0">
            <a:noAutofit/>
          </a:bodyPr>
          <a:lstStyle>
            <a:lvl1pPr marL="0" indent="0" algn="l">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endParaRPr lang="ru-RU" dirty="0"/>
          </a:p>
        </p:txBody>
      </p:sp>
      <p:sp>
        <p:nvSpPr>
          <p:cNvPr id="51" name="Text Placeholder 6">
            <a:extLst>
              <a:ext uri="{FF2B5EF4-FFF2-40B4-BE49-F238E27FC236}">
                <a16:creationId xmlns:a16="http://schemas.microsoft.com/office/drawing/2014/main" id="{953516F6-D3E1-A125-1D93-DBE6161FAE29}"/>
              </a:ext>
            </a:extLst>
          </p:cNvPr>
          <p:cNvSpPr>
            <a:spLocks noGrp="1"/>
          </p:cNvSpPr>
          <p:nvPr>
            <p:ph type="body" idx="61"/>
            <p:custDataLst>
              <p:tags r:id="rId19"/>
            </p:custDataLst>
          </p:nvPr>
        </p:nvSpPr>
        <p:spPr>
          <a:xfrm>
            <a:off x="7458768" y="4568626"/>
            <a:ext cx="1244700" cy="1717200"/>
          </a:xfrm>
        </p:spPr>
        <p:txBody>
          <a:bodyPr lIns="0" tIns="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sp>
        <p:nvSpPr>
          <p:cNvPr id="52" name="Subtitle Placeholder 6">
            <a:extLst>
              <a:ext uri="{FF2B5EF4-FFF2-40B4-BE49-F238E27FC236}">
                <a16:creationId xmlns:a16="http://schemas.microsoft.com/office/drawing/2014/main" id="{9D832553-54E7-66EC-1BA3-DFB6D6C80A96}"/>
              </a:ext>
            </a:extLst>
          </p:cNvPr>
          <p:cNvSpPr>
            <a:spLocks noGrp="1"/>
          </p:cNvSpPr>
          <p:nvPr>
            <p:ph type="body" idx="62" hasCustomPrompt="1"/>
            <p:custDataLst>
              <p:tags r:id="rId20"/>
            </p:custDataLst>
          </p:nvPr>
        </p:nvSpPr>
        <p:spPr>
          <a:xfrm>
            <a:off x="7458768" y="3463427"/>
            <a:ext cx="1244700" cy="1105200"/>
          </a:xfrm>
        </p:spPr>
        <p:txBody>
          <a:bodyPr wrap="square" lIns="0" tIns="108000" rIns="0" bIns="72000" anchor="t" anchorCtr="0">
            <a:noAutofit/>
          </a:bodyPr>
          <a:lstStyle>
            <a:lvl1pPr marL="0" indent="0" algn="l">
              <a:buNone/>
              <a:defRPr sz="1500" b="0">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endParaRPr lang="ru-RU" dirty="0"/>
          </a:p>
        </p:txBody>
      </p:sp>
      <p:pic>
        <p:nvPicPr>
          <p:cNvPr id="3" name="Free Badge"/>
          <p:cNvPicPr>
            <a:picLocks noChangeAspect="1"/>
          </p:cNvPicPr>
          <p:nvPr userDrawn="1"/>
        </p:nvPicPr>
        <p:blipFill>
          <a:blip r:embed="rId24"/>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901003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act Us S05V1">
    <p:bg>
      <p:bgPr>
        <a:solidFill>
          <a:schemeClr val="bg1"/>
        </a:solidFill>
        <a:effectLst/>
      </p:bgPr>
    </p:bg>
    <p:spTree>
      <p:nvGrpSpPr>
        <p:cNvPr id="1" name=""/>
        <p:cNvGrpSpPr/>
        <p:nvPr/>
      </p:nvGrpSpPr>
      <p:grpSpPr>
        <a:xfrm>
          <a:off x="0" y="0"/>
          <a:ext cx="0" cy="0"/>
          <a:chOff x="0" y="0"/>
          <a:chExt cx="0" cy="0"/>
        </a:xfrm>
      </p:grpSpPr>
      <p:sp>
        <p:nvSpPr>
          <p:cNvPr id="59" name="Freeform: Shape 58">
            <a:extLst>
              <a:ext uri="{FF2B5EF4-FFF2-40B4-BE49-F238E27FC236}">
                <a16:creationId xmlns:a16="http://schemas.microsoft.com/office/drawing/2014/main" id="{18AB8AAE-6784-58C1-38E7-5B751400C04E}"/>
              </a:ext>
            </a:extLst>
          </p:cNvPr>
          <p:cNvSpPr/>
          <p:nvPr userDrawn="1"/>
        </p:nvSpPr>
        <p:spPr>
          <a:xfrm>
            <a:off x="0" y="0"/>
            <a:ext cx="4060224" cy="5371380"/>
          </a:xfrm>
          <a:custGeom>
            <a:avLst/>
            <a:gdLst>
              <a:gd name="connsiteX0" fmla="*/ 3421546 w 5413632"/>
              <a:gd name="connsiteY0" fmla="*/ 0 h 5371380"/>
              <a:gd name="connsiteX1" fmla="*/ 5051386 w 5413632"/>
              <a:gd name="connsiteY1" fmla="*/ 0 h 5371380"/>
              <a:gd name="connsiteX2" fmla="*/ 5118144 w 5413632"/>
              <a:gd name="connsiteY2" fmla="*/ 147666 h 5371380"/>
              <a:gd name="connsiteX3" fmla="*/ 5413632 w 5413632"/>
              <a:gd name="connsiteY3" fmla="*/ 1611270 h 5371380"/>
              <a:gd name="connsiteX4" fmla="*/ 1653522 w 5413632"/>
              <a:gd name="connsiteY4" fmla="*/ 5371380 h 5371380"/>
              <a:gd name="connsiteX5" fmla="*/ 23359 w 5413632"/>
              <a:gd name="connsiteY5" fmla="*/ 5000592 h 5371380"/>
              <a:gd name="connsiteX6" fmla="*/ 0 w 5413632"/>
              <a:gd name="connsiteY6" fmla="*/ 4988629 h 5371380"/>
              <a:gd name="connsiteX7" fmla="*/ 0 w 5413632"/>
              <a:gd name="connsiteY7" fmla="*/ 3340893 h 5371380"/>
              <a:gd name="connsiteX8" fmla="*/ 130198 w 5413632"/>
              <a:gd name="connsiteY8" fmla="*/ 3459225 h 5371380"/>
              <a:gd name="connsiteX9" fmla="*/ 1653522 w 5413632"/>
              <a:gd name="connsiteY9" fmla="*/ 4006084 h 5371380"/>
              <a:gd name="connsiteX10" fmla="*/ 4048336 w 5413632"/>
              <a:gd name="connsiteY10" fmla="*/ 1611270 h 5371380"/>
              <a:gd name="connsiteX11" fmla="*/ 3501477 w 5413632"/>
              <a:gd name="connsiteY11" fmla="*/ 8794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3632" h="5371380">
                <a:moveTo>
                  <a:pt x="3421546" y="0"/>
                </a:moveTo>
                <a:lnTo>
                  <a:pt x="5051386" y="0"/>
                </a:lnTo>
                <a:lnTo>
                  <a:pt x="5118144" y="147666"/>
                </a:lnTo>
                <a:cubicBezTo>
                  <a:pt x="5308416" y="597519"/>
                  <a:pt x="5413632" y="1092107"/>
                  <a:pt x="5413632" y="1611270"/>
                </a:cubicBezTo>
                <a:cubicBezTo>
                  <a:pt x="5413632" y="3687921"/>
                  <a:pt x="3730173" y="5371380"/>
                  <a:pt x="1653522" y="5371380"/>
                </a:cubicBezTo>
                <a:cubicBezTo>
                  <a:pt x="1069464" y="5371380"/>
                  <a:pt x="516508" y="5238216"/>
                  <a:pt x="23359" y="5000592"/>
                </a:cubicBezTo>
                <a:lnTo>
                  <a:pt x="0" y="4988629"/>
                </a:lnTo>
                <a:lnTo>
                  <a:pt x="0" y="3340893"/>
                </a:lnTo>
                <a:lnTo>
                  <a:pt x="130198" y="3459225"/>
                </a:lnTo>
                <a:cubicBezTo>
                  <a:pt x="544163" y="3800859"/>
                  <a:pt x="1074876" y="4006084"/>
                  <a:pt x="1653522" y="4006084"/>
                </a:cubicBezTo>
                <a:cubicBezTo>
                  <a:pt x="2976141" y="4006084"/>
                  <a:pt x="4048336" y="2933889"/>
                  <a:pt x="4048336" y="1611270"/>
                </a:cubicBezTo>
                <a:cubicBezTo>
                  <a:pt x="4048336" y="1032624"/>
                  <a:pt x="3843111" y="501911"/>
                  <a:pt x="3501477" y="8794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2169419"/>
            <a:ext cx="4047300"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grpSp>
        <p:nvGrpSpPr>
          <p:cNvPr id="45" name="Group 44">
            <a:extLst>
              <a:ext uri="{FF2B5EF4-FFF2-40B4-BE49-F238E27FC236}">
                <a16:creationId xmlns:a16="http://schemas.microsoft.com/office/drawing/2014/main" id="{7D3985BE-5375-7204-7A2F-D2708498B3A9}"/>
              </a:ext>
            </a:extLst>
          </p:cNvPr>
          <p:cNvGrpSpPr/>
          <p:nvPr userDrawn="1"/>
        </p:nvGrpSpPr>
        <p:grpSpPr>
          <a:xfrm>
            <a:off x="4652963" y="2109046"/>
            <a:ext cx="540000" cy="720000"/>
            <a:chOff x="1861702" y="3745269"/>
            <a:chExt cx="720000" cy="720000"/>
          </a:xfrm>
        </p:grpSpPr>
        <p:sp>
          <p:nvSpPr>
            <p:cNvPr id="41" name="Ellipse">
              <a:extLst>
                <a:ext uri="{FF2B5EF4-FFF2-40B4-BE49-F238E27FC236}">
                  <a16:creationId xmlns:a16="http://schemas.microsoft.com/office/drawing/2014/main" id="{3FAFA7A9-A5AB-C148-43BD-E12F27926A5F}"/>
                </a:ext>
              </a:extLst>
            </p:cNvPr>
            <p:cNvSpPr/>
            <p:nvPr userDrawn="1"/>
          </p:nvSpPr>
          <p:spPr>
            <a:xfrm>
              <a:off x="1861702" y="3745269"/>
              <a:ext cx="720000" cy="72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1" name="Рисунок 80" descr="Земля контур">
              <a:extLst>
                <a:ext uri="{FF2B5EF4-FFF2-40B4-BE49-F238E27FC236}">
                  <a16:creationId xmlns:a16="http://schemas.microsoft.com/office/drawing/2014/main" id="{4680335C-A9E0-C0E5-CFD1-6C00EE4CB1C1}"/>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1987702" y="3871269"/>
              <a:ext cx="468000" cy="468000"/>
            </a:xfrm>
            <a:prstGeom prst="rect">
              <a:avLst/>
            </a:prstGeom>
          </p:spPr>
        </p:pic>
      </p:grpSp>
      <p:grpSp>
        <p:nvGrpSpPr>
          <p:cNvPr id="46" name="Group 45">
            <a:extLst>
              <a:ext uri="{FF2B5EF4-FFF2-40B4-BE49-F238E27FC236}">
                <a16:creationId xmlns:a16="http://schemas.microsoft.com/office/drawing/2014/main" id="{748E73BD-F253-87DE-44B1-75926B0C6016}"/>
              </a:ext>
            </a:extLst>
          </p:cNvPr>
          <p:cNvGrpSpPr/>
          <p:nvPr userDrawn="1"/>
        </p:nvGrpSpPr>
        <p:grpSpPr>
          <a:xfrm>
            <a:off x="4652963" y="3249795"/>
            <a:ext cx="540000" cy="720000"/>
            <a:chOff x="2221702" y="5269296"/>
            <a:chExt cx="720000" cy="720000"/>
          </a:xfrm>
        </p:grpSpPr>
        <p:sp>
          <p:nvSpPr>
            <p:cNvPr id="42" name="Ellipse">
              <a:extLst>
                <a:ext uri="{FF2B5EF4-FFF2-40B4-BE49-F238E27FC236}">
                  <a16:creationId xmlns:a16="http://schemas.microsoft.com/office/drawing/2014/main" id="{24A831FB-1254-D99C-EFA2-2E56E0452876}"/>
                </a:ext>
              </a:extLst>
            </p:cNvPr>
            <p:cNvSpPr/>
            <p:nvPr userDrawn="1"/>
          </p:nvSpPr>
          <p:spPr>
            <a:xfrm>
              <a:off x="2221702" y="5269296"/>
              <a:ext cx="720000" cy="72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6" name="Рисунок 85" descr="Конверт контур">
              <a:extLst>
                <a:ext uri="{FF2B5EF4-FFF2-40B4-BE49-F238E27FC236}">
                  <a16:creationId xmlns:a16="http://schemas.microsoft.com/office/drawing/2014/main" id="{389CC9B3-5C3B-630F-3A8E-CDCC6C9B5436}"/>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2347702" y="5395296"/>
              <a:ext cx="468000" cy="468000"/>
            </a:xfrm>
            <a:prstGeom prst="rect">
              <a:avLst/>
            </a:prstGeom>
          </p:spPr>
        </p:pic>
      </p:grpSp>
      <p:grpSp>
        <p:nvGrpSpPr>
          <p:cNvPr id="47" name="Group 46">
            <a:extLst>
              <a:ext uri="{FF2B5EF4-FFF2-40B4-BE49-F238E27FC236}">
                <a16:creationId xmlns:a16="http://schemas.microsoft.com/office/drawing/2014/main" id="{BC5F0818-341B-C221-B21F-C1CF5175E22A}"/>
              </a:ext>
            </a:extLst>
          </p:cNvPr>
          <p:cNvGrpSpPr/>
          <p:nvPr userDrawn="1"/>
        </p:nvGrpSpPr>
        <p:grpSpPr>
          <a:xfrm>
            <a:off x="4652963" y="4401798"/>
            <a:ext cx="540000" cy="720000"/>
            <a:chOff x="4706502" y="4102304"/>
            <a:chExt cx="720000" cy="720000"/>
          </a:xfrm>
        </p:grpSpPr>
        <p:sp>
          <p:nvSpPr>
            <p:cNvPr id="43" name="Ellipse">
              <a:extLst>
                <a:ext uri="{FF2B5EF4-FFF2-40B4-BE49-F238E27FC236}">
                  <a16:creationId xmlns:a16="http://schemas.microsoft.com/office/drawing/2014/main" id="{682FCB72-2F08-510B-AD40-DD409F159711}"/>
                </a:ext>
              </a:extLst>
            </p:cNvPr>
            <p:cNvSpPr/>
            <p:nvPr userDrawn="1"/>
          </p:nvSpPr>
          <p:spPr>
            <a:xfrm>
              <a:off x="4706502" y="4102304"/>
              <a:ext cx="720000" cy="72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8" name="Рисунок 90" descr="Телефонная трубка контур">
              <a:extLst>
                <a:ext uri="{FF2B5EF4-FFF2-40B4-BE49-F238E27FC236}">
                  <a16:creationId xmlns:a16="http://schemas.microsoft.com/office/drawing/2014/main" id="{9F6376B7-24DB-19E4-0490-CDB692D6B1E5}"/>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4832502" y="4228304"/>
              <a:ext cx="468000" cy="468000"/>
            </a:xfrm>
            <a:prstGeom prst="rect">
              <a:avLst/>
            </a:prstGeom>
          </p:spPr>
        </p:pic>
      </p:grpSp>
      <p:grpSp>
        <p:nvGrpSpPr>
          <p:cNvPr id="48" name="Group 47">
            <a:extLst>
              <a:ext uri="{FF2B5EF4-FFF2-40B4-BE49-F238E27FC236}">
                <a16:creationId xmlns:a16="http://schemas.microsoft.com/office/drawing/2014/main" id="{4E0E3A3E-9F10-0620-51BE-94FFEFFB6EAC}"/>
              </a:ext>
            </a:extLst>
          </p:cNvPr>
          <p:cNvGrpSpPr/>
          <p:nvPr userDrawn="1"/>
        </p:nvGrpSpPr>
        <p:grpSpPr>
          <a:xfrm>
            <a:off x="4652963" y="5553800"/>
            <a:ext cx="540000" cy="720000"/>
            <a:chOff x="5218982" y="5401760"/>
            <a:chExt cx="720000" cy="720000"/>
          </a:xfrm>
        </p:grpSpPr>
        <p:sp>
          <p:nvSpPr>
            <p:cNvPr id="44" name="Ellipse">
              <a:extLst>
                <a:ext uri="{FF2B5EF4-FFF2-40B4-BE49-F238E27FC236}">
                  <a16:creationId xmlns:a16="http://schemas.microsoft.com/office/drawing/2014/main" id="{08FCC31D-79B2-AA86-1630-040F8801C078}"/>
                </a:ext>
              </a:extLst>
            </p:cNvPr>
            <p:cNvSpPr/>
            <p:nvPr userDrawn="1"/>
          </p:nvSpPr>
          <p:spPr>
            <a:xfrm>
              <a:off x="5218982" y="5401760"/>
              <a:ext cx="720000" cy="72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40" name="Рисунок 95" descr="Карта с кнопкой контур">
              <a:extLst>
                <a:ext uri="{FF2B5EF4-FFF2-40B4-BE49-F238E27FC236}">
                  <a16:creationId xmlns:a16="http://schemas.microsoft.com/office/drawing/2014/main" id="{847F80BA-5A0E-CDFE-BB11-AA4B8F5C4231}"/>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5344982" y="5527760"/>
              <a:ext cx="468000" cy="468000"/>
            </a:xfrm>
            <a:prstGeom prst="rect">
              <a:avLst/>
            </a:prstGeom>
          </p:spPr>
        </p:pic>
      </p:grpSp>
      <p:sp>
        <p:nvSpPr>
          <p:cNvPr id="49" name="Subtitle Placeholder">
            <a:extLst>
              <a:ext uri="{FF2B5EF4-FFF2-40B4-BE49-F238E27FC236}">
                <a16:creationId xmlns:a16="http://schemas.microsoft.com/office/drawing/2014/main" id="{82FA59B5-6C70-FA4E-5F9E-E1F0EDEEE6AA}"/>
              </a:ext>
            </a:extLst>
          </p:cNvPr>
          <p:cNvSpPr>
            <a:spLocks noGrp="1"/>
          </p:cNvSpPr>
          <p:nvPr>
            <p:ph type="body" idx="27" hasCustomPrompt="1"/>
            <p:custDataLst>
              <p:tags r:id="rId3"/>
            </p:custDataLst>
          </p:nvPr>
        </p:nvSpPr>
        <p:spPr>
          <a:xfrm>
            <a:off x="5354888" y="2149473"/>
            <a:ext cx="3345375" cy="230832"/>
          </a:xfrm>
        </p:spPr>
        <p:txBody>
          <a:bodyPr wrap="square" lIns="0" tIns="0" rIns="0" bIns="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50" name="Text Placeholder 2">
            <a:extLst>
              <a:ext uri="{FF2B5EF4-FFF2-40B4-BE49-F238E27FC236}">
                <a16:creationId xmlns:a16="http://schemas.microsoft.com/office/drawing/2014/main" id="{78F08DE6-A5BF-A357-F8BD-11166E606BC2}"/>
              </a:ext>
            </a:extLst>
          </p:cNvPr>
          <p:cNvSpPr>
            <a:spLocks noGrp="1"/>
          </p:cNvSpPr>
          <p:nvPr>
            <p:ph type="body" idx="28"/>
            <p:custDataLst>
              <p:tags r:id="rId4"/>
            </p:custDataLst>
          </p:nvPr>
        </p:nvSpPr>
        <p:spPr>
          <a:xfrm>
            <a:off x="5354888" y="2482225"/>
            <a:ext cx="3345375" cy="245058"/>
          </a:xfrm>
        </p:spPr>
        <p:txBody>
          <a:bodyPr wrap="square" lIns="0" tIns="72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3" name="Subtitle Placeholder">
            <a:extLst>
              <a:ext uri="{FF2B5EF4-FFF2-40B4-BE49-F238E27FC236}">
                <a16:creationId xmlns:a16="http://schemas.microsoft.com/office/drawing/2014/main" id="{5E4FECC3-B1D9-3023-B6DE-2E127BB391EE}"/>
              </a:ext>
            </a:extLst>
          </p:cNvPr>
          <p:cNvSpPr>
            <a:spLocks noGrp="1"/>
          </p:cNvSpPr>
          <p:nvPr>
            <p:ph type="body" idx="29" hasCustomPrompt="1"/>
            <p:custDataLst>
              <p:tags r:id="rId5"/>
            </p:custDataLst>
          </p:nvPr>
        </p:nvSpPr>
        <p:spPr>
          <a:xfrm>
            <a:off x="5354888" y="3290570"/>
            <a:ext cx="3345375" cy="230832"/>
          </a:xfrm>
        </p:spPr>
        <p:txBody>
          <a:bodyPr wrap="square" lIns="0" tIns="0" rIns="0" bIns="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54" name="Text Placeholder 2">
            <a:extLst>
              <a:ext uri="{FF2B5EF4-FFF2-40B4-BE49-F238E27FC236}">
                <a16:creationId xmlns:a16="http://schemas.microsoft.com/office/drawing/2014/main" id="{B5CE7952-06CB-23C6-14E8-F4F3AB0935E5}"/>
              </a:ext>
            </a:extLst>
          </p:cNvPr>
          <p:cNvSpPr>
            <a:spLocks noGrp="1"/>
          </p:cNvSpPr>
          <p:nvPr>
            <p:ph type="body" idx="30"/>
            <p:custDataLst>
              <p:tags r:id="rId6"/>
            </p:custDataLst>
          </p:nvPr>
        </p:nvSpPr>
        <p:spPr>
          <a:xfrm>
            <a:off x="5354887" y="3623322"/>
            <a:ext cx="3348582" cy="245058"/>
          </a:xfrm>
        </p:spPr>
        <p:txBody>
          <a:bodyPr wrap="square" lIns="0" tIns="72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5" name="Subtitle Placeholder">
            <a:extLst>
              <a:ext uri="{FF2B5EF4-FFF2-40B4-BE49-F238E27FC236}">
                <a16:creationId xmlns:a16="http://schemas.microsoft.com/office/drawing/2014/main" id="{84A01255-A873-B5D8-1ADC-9BE96D9912F4}"/>
              </a:ext>
            </a:extLst>
          </p:cNvPr>
          <p:cNvSpPr>
            <a:spLocks noGrp="1"/>
          </p:cNvSpPr>
          <p:nvPr>
            <p:ph type="body" idx="31" hasCustomPrompt="1"/>
            <p:custDataLst>
              <p:tags r:id="rId7"/>
            </p:custDataLst>
          </p:nvPr>
        </p:nvSpPr>
        <p:spPr>
          <a:xfrm>
            <a:off x="5354887" y="4443709"/>
            <a:ext cx="3348581" cy="230832"/>
          </a:xfrm>
        </p:spPr>
        <p:txBody>
          <a:bodyPr wrap="square" lIns="0" tIns="0" rIns="0" bIns="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56" name="Text Placeholder 2">
            <a:extLst>
              <a:ext uri="{FF2B5EF4-FFF2-40B4-BE49-F238E27FC236}">
                <a16:creationId xmlns:a16="http://schemas.microsoft.com/office/drawing/2014/main" id="{CFCF65AD-3B0A-A48D-FAB8-CD725478058E}"/>
              </a:ext>
            </a:extLst>
          </p:cNvPr>
          <p:cNvSpPr>
            <a:spLocks noGrp="1"/>
          </p:cNvSpPr>
          <p:nvPr>
            <p:ph type="body" idx="32"/>
            <p:custDataLst>
              <p:tags r:id="rId8"/>
            </p:custDataLst>
          </p:nvPr>
        </p:nvSpPr>
        <p:spPr>
          <a:xfrm>
            <a:off x="5354888" y="4776461"/>
            <a:ext cx="3345375" cy="245058"/>
          </a:xfrm>
        </p:spPr>
        <p:txBody>
          <a:bodyPr wrap="square" lIns="0" tIns="72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7" name="Subtitle Placeholder">
            <a:extLst>
              <a:ext uri="{FF2B5EF4-FFF2-40B4-BE49-F238E27FC236}">
                <a16:creationId xmlns:a16="http://schemas.microsoft.com/office/drawing/2014/main" id="{01A0AAF1-8BB2-0A33-BD71-7F0889116A37}"/>
              </a:ext>
            </a:extLst>
          </p:cNvPr>
          <p:cNvSpPr>
            <a:spLocks noGrp="1"/>
          </p:cNvSpPr>
          <p:nvPr>
            <p:ph type="body" idx="33" hasCustomPrompt="1"/>
            <p:custDataLst>
              <p:tags r:id="rId9"/>
            </p:custDataLst>
          </p:nvPr>
        </p:nvSpPr>
        <p:spPr>
          <a:xfrm>
            <a:off x="5354888" y="5596288"/>
            <a:ext cx="3345375" cy="230832"/>
          </a:xfrm>
        </p:spPr>
        <p:txBody>
          <a:bodyPr wrap="square" lIns="0" tIns="0" rIns="0" bIns="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58" name="Text Placeholder 2">
            <a:extLst>
              <a:ext uri="{FF2B5EF4-FFF2-40B4-BE49-F238E27FC236}">
                <a16:creationId xmlns:a16="http://schemas.microsoft.com/office/drawing/2014/main" id="{26D01BBF-426C-5EAF-4E01-73EBD3B02255}"/>
              </a:ext>
            </a:extLst>
          </p:cNvPr>
          <p:cNvSpPr>
            <a:spLocks noGrp="1"/>
          </p:cNvSpPr>
          <p:nvPr>
            <p:ph type="body" idx="34"/>
            <p:custDataLst>
              <p:tags r:id="rId10"/>
            </p:custDataLst>
          </p:nvPr>
        </p:nvSpPr>
        <p:spPr>
          <a:xfrm>
            <a:off x="5354887" y="5929040"/>
            <a:ext cx="3348581" cy="245058"/>
          </a:xfrm>
        </p:spPr>
        <p:txBody>
          <a:bodyPr wrap="square" lIns="0" tIns="72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pic>
        <p:nvPicPr>
          <p:cNvPr id="2" name="Free Badge"/>
          <p:cNvPicPr>
            <a:picLocks noChangeAspect="1"/>
          </p:cNvPicPr>
          <p:nvPr userDrawn="1"/>
        </p:nvPicPr>
        <p:blipFill>
          <a:blip r:embed="rId22"/>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173291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mages + texte">
    <p:spTree>
      <p:nvGrpSpPr>
        <p:cNvPr id="1" name=""/>
        <p:cNvGrpSpPr/>
        <p:nvPr/>
      </p:nvGrpSpPr>
      <p:grpSpPr>
        <a:xfrm>
          <a:off x="0" y="0"/>
          <a:ext cx="0" cy="0"/>
          <a:chOff x="0" y="0"/>
          <a:chExt cx="0" cy="0"/>
        </a:xfrm>
      </p:grpSpPr>
      <p:sp>
        <p:nvSpPr>
          <p:cNvPr id="7" name="Espace réservé pour une image  6"/>
          <p:cNvSpPr>
            <a:spLocks noGrp="1"/>
          </p:cNvSpPr>
          <p:nvPr>
            <p:ph type="pic" sz="quarter" idx="10"/>
          </p:nvPr>
        </p:nvSpPr>
        <p:spPr>
          <a:xfrm>
            <a:off x="-1" y="-1"/>
            <a:ext cx="4536000" cy="2880000"/>
          </a:xfrm>
        </p:spPr>
        <p:txBody>
          <a:bodyPr/>
          <a:lstStyle/>
          <a:p>
            <a:endParaRPr lang="fr-FR" dirty="0"/>
          </a:p>
        </p:txBody>
      </p:sp>
      <p:sp>
        <p:nvSpPr>
          <p:cNvPr id="10" name="Espace réservé du texte 9"/>
          <p:cNvSpPr>
            <a:spLocks noGrp="1"/>
          </p:cNvSpPr>
          <p:nvPr>
            <p:ph type="body" sz="quarter" idx="11" hasCustomPrompt="1"/>
          </p:nvPr>
        </p:nvSpPr>
        <p:spPr>
          <a:xfrm>
            <a:off x="0" y="2877386"/>
            <a:ext cx="9144000" cy="792477"/>
          </a:xfrm>
        </p:spPr>
        <p:txBody>
          <a:bodyPr anchor="ctr" anchorCtr="0">
            <a:noAutofit/>
          </a:bodyPr>
          <a:lstStyle>
            <a:lvl1pPr marL="0" indent="0" algn="ctr">
              <a:buNone/>
              <a:defRPr lang="fr-FR" sz="2000" b="0" kern="1200" cap="all" baseline="0" dirty="0">
                <a:solidFill>
                  <a:srgbClr val="002060"/>
                </a:solidFill>
                <a:latin typeface="Poppins" panose="00000500000000000000" pitchFamily="2" charset="0"/>
                <a:ea typeface="+mn-ea"/>
                <a:cs typeface="Poppins" panose="00000500000000000000" pitchFamily="2" charset="0"/>
              </a:defRPr>
            </a:lvl1pPr>
          </a:lstStyle>
          <a:p>
            <a:pPr lvl="0"/>
            <a:r>
              <a:rPr lang="fr-FR" dirty="0"/>
              <a:t>MODIFIEZ LES STYLES DU TEXTE DU MASQUE</a:t>
            </a:r>
          </a:p>
        </p:txBody>
      </p:sp>
      <p:sp>
        <p:nvSpPr>
          <p:cNvPr id="12" name="Espace réservé du texte 11"/>
          <p:cNvSpPr>
            <a:spLocks noGrp="1"/>
          </p:cNvSpPr>
          <p:nvPr>
            <p:ph type="body" sz="quarter" idx="12"/>
          </p:nvPr>
        </p:nvSpPr>
        <p:spPr>
          <a:xfrm>
            <a:off x="0" y="3878036"/>
            <a:ext cx="9144000" cy="2979964"/>
          </a:xfrm>
        </p:spPr>
        <p:txBody>
          <a:bodyPr>
            <a:normAutofit/>
          </a:bodyPr>
          <a:lstStyle>
            <a:lvl1pPr marL="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1pPr>
            <a:lvl2pPr marL="4572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2pPr>
            <a:lvl3pPr marL="9144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3pPr>
            <a:lvl4pPr marL="13716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4pPr>
            <a:lvl5pPr marL="18288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Slide Number Placeholder 5"/>
          <p:cNvSpPr>
            <a:spLocks noGrp="1"/>
          </p:cNvSpPr>
          <p:nvPr>
            <p:ph type="sldNum" sz="quarter" idx="4"/>
          </p:nvPr>
        </p:nvSpPr>
        <p:spPr>
          <a:xfrm>
            <a:off x="8596991" y="6486978"/>
            <a:ext cx="506185" cy="365125"/>
          </a:xfrm>
          <a:prstGeom prst="rect">
            <a:avLst/>
          </a:prstGeom>
        </p:spPr>
        <p:txBody>
          <a:bodyPr vert="horz" lIns="91440" tIns="45720" rIns="91440" bIns="45720" rtlCol="0" anchor="ctr"/>
          <a:lstStyle>
            <a:lvl1pPr algn="r">
              <a:defRPr sz="800">
                <a:solidFill>
                  <a:srgbClr val="002E57"/>
                </a:solidFill>
                <a:latin typeface="Poppins" panose="00000500000000000000" pitchFamily="2" charset="0"/>
                <a:cs typeface="Poppins" panose="00000500000000000000" pitchFamily="2" charset="0"/>
              </a:defRPr>
            </a:lvl1pPr>
          </a:lstStyle>
          <a:p>
            <a:fld id="{6EBAE6F3-A28F-4E1C-9C92-DDF7F51AED62}" type="slidenum">
              <a:rPr lang="fr-FR" smtClean="0"/>
              <a:pPr/>
              <a:t>‹N°›</a:t>
            </a:fld>
            <a:endParaRPr lang="fr-FR" dirty="0"/>
          </a:p>
        </p:txBody>
      </p:sp>
      <p:sp>
        <p:nvSpPr>
          <p:cNvPr id="9" name="Espace réservé pour une image  6"/>
          <p:cNvSpPr>
            <a:spLocks noGrp="1"/>
          </p:cNvSpPr>
          <p:nvPr>
            <p:ph type="pic" sz="quarter" idx="13"/>
          </p:nvPr>
        </p:nvSpPr>
        <p:spPr>
          <a:xfrm>
            <a:off x="4612820" y="0"/>
            <a:ext cx="4536000" cy="2880000"/>
          </a:xfrm>
        </p:spPr>
        <p:txBody>
          <a:bodyPr/>
          <a:lstStyle/>
          <a:p>
            <a:endParaRPr lang="fr-FR" dirty="0"/>
          </a:p>
        </p:txBody>
      </p:sp>
      <p:cxnSp>
        <p:nvCxnSpPr>
          <p:cNvPr id="2" name="Connecteur droit 1">
            <a:extLst>
              <a:ext uri="{FF2B5EF4-FFF2-40B4-BE49-F238E27FC236}">
                <a16:creationId xmlns:a16="http://schemas.microsoft.com/office/drawing/2014/main" id="{3EDF9E5A-C268-F501-BE35-154189B8CAD5}"/>
              </a:ext>
            </a:extLst>
          </p:cNvPr>
          <p:cNvCxnSpPr>
            <a:cxnSpLocks/>
          </p:cNvCxnSpPr>
          <p:nvPr userDrawn="1"/>
        </p:nvCxnSpPr>
        <p:spPr>
          <a:xfrm flipH="1">
            <a:off x="3798950" y="3688669"/>
            <a:ext cx="1546099" cy="0"/>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4490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Us S05V2">
    <p:bg>
      <p:bgPr>
        <a:solidFill>
          <a:schemeClr val="accent6"/>
        </a:solidFill>
        <a:effectLst/>
      </p:bgPr>
    </p:bg>
    <p:spTree>
      <p:nvGrpSpPr>
        <p:cNvPr id="1" name=""/>
        <p:cNvGrpSpPr/>
        <p:nvPr/>
      </p:nvGrpSpPr>
      <p:grpSpPr>
        <a:xfrm>
          <a:off x="0" y="0"/>
          <a:ext cx="0" cy="0"/>
          <a:chOff x="0" y="0"/>
          <a:chExt cx="0" cy="0"/>
        </a:xfrm>
      </p:grpSpPr>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2169419"/>
            <a:ext cx="4047300"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grpSp>
        <p:nvGrpSpPr>
          <p:cNvPr id="45" name="Group 44">
            <a:extLst>
              <a:ext uri="{FF2B5EF4-FFF2-40B4-BE49-F238E27FC236}">
                <a16:creationId xmlns:a16="http://schemas.microsoft.com/office/drawing/2014/main" id="{7D3985BE-5375-7204-7A2F-D2708498B3A9}"/>
              </a:ext>
            </a:extLst>
          </p:cNvPr>
          <p:cNvGrpSpPr/>
          <p:nvPr userDrawn="1"/>
        </p:nvGrpSpPr>
        <p:grpSpPr>
          <a:xfrm>
            <a:off x="443506" y="3452125"/>
            <a:ext cx="540000" cy="720000"/>
            <a:chOff x="1861702" y="3745269"/>
            <a:chExt cx="720000" cy="720000"/>
          </a:xfrm>
        </p:grpSpPr>
        <p:sp>
          <p:nvSpPr>
            <p:cNvPr id="41" name="Ellipse">
              <a:extLst>
                <a:ext uri="{FF2B5EF4-FFF2-40B4-BE49-F238E27FC236}">
                  <a16:creationId xmlns:a16="http://schemas.microsoft.com/office/drawing/2014/main" id="{3FAFA7A9-A5AB-C148-43BD-E12F27926A5F}"/>
                </a:ext>
              </a:extLst>
            </p:cNvPr>
            <p:cNvSpPr/>
            <p:nvPr userDrawn="1"/>
          </p:nvSpPr>
          <p:spPr>
            <a:xfrm>
              <a:off x="1861702" y="3745269"/>
              <a:ext cx="720000" cy="72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1" name="Рисунок 80" descr="Земля контур">
              <a:extLst>
                <a:ext uri="{FF2B5EF4-FFF2-40B4-BE49-F238E27FC236}">
                  <a16:creationId xmlns:a16="http://schemas.microsoft.com/office/drawing/2014/main" id="{4680335C-A9E0-C0E5-CFD1-6C00EE4CB1C1}"/>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1987702" y="3871269"/>
              <a:ext cx="468000" cy="468000"/>
            </a:xfrm>
            <a:prstGeom prst="rect">
              <a:avLst/>
            </a:prstGeom>
          </p:spPr>
        </p:pic>
      </p:grpSp>
      <p:grpSp>
        <p:nvGrpSpPr>
          <p:cNvPr id="46" name="Group 45">
            <a:extLst>
              <a:ext uri="{FF2B5EF4-FFF2-40B4-BE49-F238E27FC236}">
                <a16:creationId xmlns:a16="http://schemas.microsoft.com/office/drawing/2014/main" id="{748E73BD-F253-87DE-44B1-75926B0C6016}"/>
              </a:ext>
            </a:extLst>
          </p:cNvPr>
          <p:cNvGrpSpPr/>
          <p:nvPr userDrawn="1"/>
        </p:nvGrpSpPr>
        <p:grpSpPr>
          <a:xfrm>
            <a:off x="443506" y="4592874"/>
            <a:ext cx="540000" cy="720000"/>
            <a:chOff x="2221702" y="5269296"/>
            <a:chExt cx="720000" cy="720000"/>
          </a:xfrm>
        </p:grpSpPr>
        <p:sp>
          <p:nvSpPr>
            <p:cNvPr id="42" name="Ellipse">
              <a:extLst>
                <a:ext uri="{FF2B5EF4-FFF2-40B4-BE49-F238E27FC236}">
                  <a16:creationId xmlns:a16="http://schemas.microsoft.com/office/drawing/2014/main" id="{24A831FB-1254-D99C-EFA2-2E56E0452876}"/>
                </a:ext>
              </a:extLst>
            </p:cNvPr>
            <p:cNvSpPr/>
            <p:nvPr userDrawn="1"/>
          </p:nvSpPr>
          <p:spPr>
            <a:xfrm>
              <a:off x="2221702" y="5269296"/>
              <a:ext cx="720000" cy="72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dirty="0"/>
            </a:p>
          </p:txBody>
        </p:sp>
        <p:pic>
          <p:nvPicPr>
            <p:cNvPr id="36" name="Рисунок 85" descr="Конверт контур">
              <a:extLst>
                <a:ext uri="{FF2B5EF4-FFF2-40B4-BE49-F238E27FC236}">
                  <a16:creationId xmlns:a16="http://schemas.microsoft.com/office/drawing/2014/main" id="{389CC9B3-5C3B-630F-3A8E-CDCC6C9B5436}"/>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2347702" y="5395296"/>
              <a:ext cx="468000" cy="468000"/>
            </a:xfrm>
            <a:prstGeom prst="rect">
              <a:avLst/>
            </a:prstGeom>
          </p:spPr>
        </p:pic>
      </p:grpSp>
      <p:grpSp>
        <p:nvGrpSpPr>
          <p:cNvPr id="47" name="Group 46">
            <a:extLst>
              <a:ext uri="{FF2B5EF4-FFF2-40B4-BE49-F238E27FC236}">
                <a16:creationId xmlns:a16="http://schemas.microsoft.com/office/drawing/2014/main" id="{BC5F0818-341B-C221-B21F-C1CF5175E22A}"/>
              </a:ext>
            </a:extLst>
          </p:cNvPr>
          <p:cNvGrpSpPr/>
          <p:nvPr userDrawn="1"/>
        </p:nvGrpSpPr>
        <p:grpSpPr>
          <a:xfrm>
            <a:off x="4652963" y="3429000"/>
            <a:ext cx="540000" cy="720000"/>
            <a:chOff x="4706502" y="4102304"/>
            <a:chExt cx="720000" cy="720000"/>
          </a:xfrm>
        </p:grpSpPr>
        <p:sp>
          <p:nvSpPr>
            <p:cNvPr id="43" name="Ellipse">
              <a:extLst>
                <a:ext uri="{FF2B5EF4-FFF2-40B4-BE49-F238E27FC236}">
                  <a16:creationId xmlns:a16="http://schemas.microsoft.com/office/drawing/2014/main" id="{682FCB72-2F08-510B-AD40-DD409F159711}"/>
                </a:ext>
              </a:extLst>
            </p:cNvPr>
            <p:cNvSpPr/>
            <p:nvPr userDrawn="1"/>
          </p:nvSpPr>
          <p:spPr>
            <a:xfrm>
              <a:off x="4706502" y="4102304"/>
              <a:ext cx="720000" cy="72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8" name="Рисунок 90" descr="Телефонная трубка контур">
              <a:extLst>
                <a:ext uri="{FF2B5EF4-FFF2-40B4-BE49-F238E27FC236}">
                  <a16:creationId xmlns:a16="http://schemas.microsoft.com/office/drawing/2014/main" id="{9F6376B7-24DB-19E4-0490-CDB692D6B1E5}"/>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4832502" y="4228304"/>
              <a:ext cx="468000" cy="468000"/>
            </a:xfrm>
            <a:prstGeom prst="rect">
              <a:avLst/>
            </a:prstGeom>
          </p:spPr>
        </p:pic>
      </p:grpSp>
      <p:grpSp>
        <p:nvGrpSpPr>
          <p:cNvPr id="48" name="Group 47">
            <a:extLst>
              <a:ext uri="{FF2B5EF4-FFF2-40B4-BE49-F238E27FC236}">
                <a16:creationId xmlns:a16="http://schemas.microsoft.com/office/drawing/2014/main" id="{4E0E3A3E-9F10-0620-51BE-94FFEFFB6EAC}"/>
              </a:ext>
            </a:extLst>
          </p:cNvPr>
          <p:cNvGrpSpPr/>
          <p:nvPr userDrawn="1"/>
        </p:nvGrpSpPr>
        <p:grpSpPr>
          <a:xfrm>
            <a:off x="4652963" y="4581002"/>
            <a:ext cx="540000" cy="720000"/>
            <a:chOff x="5218982" y="5401760"/>
            <a:chExt cx="720000" cy="720000"/>
          </a:xfrm>
        </p:grpSpPr>
        <p:sp>
          <p:nvSpPr>
            <p:cNvPr id="44" name="Ellipse">
              <a:extLst>
                <a:ext uri="{FF2B5EF4-FFF2-40B4-BE49-F238E27FC236}">
                  <a16:creationId xmlns:a16="http://schemas.microsoft.com/office/drawing/2014/main" id="{08FCC31D-79B2-AA86-1630-040F8801C078}"/>
                </a:ext>
              </a:extLst>
            </p:cNvPr>
            <p:cNvSpPr/>
            <p:nvPr userDrawn="1"/>
          </p:nvSpPr>
          <p:spPr>
            <a:xfrm>
              <a:off x="5218982" y="5401760"/>
              <a:ext cx="720000" cy="72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40" name="Рисунок 95" descr="Карта с кнопкой контур">
              <a:extLst>
                <a:ext uri="{FF2B5EF4-FFF2-40B4-BE49-F238E27FC236}">
                  <a16:creationId xmlns:a16="http://schemas.microsoft.com/office/drawing/2014/main" id="{847F80BA-5A0E-CDFE-BB11-AA4B8F5C4231}"/>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5344982" y="5527760"/>
              <a:ext cx="468000" cy="468000"/>
            </a:xfrm>
            <a:prstGeom prst="rect">
              <a:avLst/>
            </a:prstGeom>
          </p:spPr>
        </p:pic>
      </p:grpSp>
      <p:sp>
        <p:nvSpPr>
          <p:cNvPr id="49" name="Subtitle Placeholder">
            <a:extLst>
              <a:ext uri="{FF2B5EF4-FFF2-40B4-BE49-F238E27FC236}">
                <a16:creationId xmlns:a16="http://schemas.microsoft.com/office/drawing/2014/main" id="{82FA59B5-6C70-FA4E-5F9E-E1F0EDEEE6AA}"/>
              </a:ext>
            </a:extLst>
          </p:cNvPr>
          <p:cNvSpPr>
            <a:spLocks noGrp="1"/>
          </p:cNvSpPr>
          <p:nvPr>
            <p:ph type="body" idx="27" hasCustomPrompt="1"/>
            <p:custDataLst>
              <p:tags r:id="rId3"/>
            </p:custDataLst>
          </p:nvPr>
        </p:nvSpPr>
        <p:spPr>
          <a:xfrm>
            <a:off x="1145431" y="3492552"/>
            <a:ext cx="3345375" cy="230832"/>
          </a:xfrm>
        </p:spPr>
        <p:txBody>
          <a:bodyPr wrap="square" lIns="0" tIns="0" rIns="0" bIns="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50" name="Text Placeholder 2">
            <a:extLst>
              <a:ext uri="{FF2B5EF4-FFF2-40B4-BE49-F238E27FC236}">
                <a16:creationId xmlns:a16="http://schemas.microsoft.com/office/drawing/2014/main" id="{78F08DE6-A5BF-A357-F8BD-11166E606BC2}"/>
              </a:ext>
            </a:extLst>
          </p:cNvPr>
          <p:cNvSpPr>
            <a:spLocks noGrp="1"/>
          </p:cNvSpPr>
          <p:nvPr>
            <p:ph type="body" idx="28"/>
            <p:custDataLst>
              <p:tags r:id="rId4"/>
            </p:custDataLst>
          </p:nvPr>
        </p:nvSpPr>
        <p:spPr>
          <a:xfrm>
            <a:off x="1145431" y="3825304"/>
            <a:ext cx="3345375" cy="245058"/>
          </a:xfrm>
        </p:spPr>
        <p:txBody>
          <a:bodyPr wrap="square" lIns="0" tIns="72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3" name="Subtitle Placeholder">
            <a:extLst>
              <a:ext uri="{FF2B5EF4-FFF2-40B4-BE49-F238E27FC236}">
                <a16:creationId xmlns:a16="http://schemas.microsoft.com/office/drawing/2014/main" id="{5E4FECC3-B1D9-3023-B6DE-2E127BB391EE}"/>
              </a:ext>
            </a:extLst>
          </p:cNvPr>
          <p:cNvSpPr>
            <a:spLocks noGrp="1"/>
          </p:cNvSpPr>
          <p:nvPr>
            <p:ph type="body" idx="29" hasCustomPrompt="1"/>
            <p:custDataLst>
              <p:tags r:id="rId5"/>
            </p:custDataLst>
          </p:nvPr>
        </p:nvSpPr>
        <p:spPr>
          <a:xfrm>
            <a:off x="1145431" y="4633649"/>
            <a:ext cx="3345375" cy="230832"/>
          </a:xfrm>
        </p:spPr>
        <p:txBody>
          <a:bodyPr wrap="square" lIns="0" tIns="0" rIns="0" bIns="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54" name="Text Placeholder 2">
            <a:extLst>
              <a:ext uri="{FF2B5EF4-FFF2-40B4-BE49-F238E27FC236}">
                <a16:creationId xmlns:a16="http://schemas.microsoft.com/office/drawing/2014/main" id="{B5CE7952-06CB-23C6-14E8-F4F3AB0935E5}"/>
              </a:ext>
            </a:extLst>
          </p:cNvPr>
          <p:cNvSpPr>
            <a:spLocks noGrp="1"/>
          </p:cNvSpPr>
          <p:nvPr>
            <p:ph type="body" idx="30"/>
            <p:custDataLst>
              <p:tags r:id="rId6"/>
            </p:custDataLst>
          </p:nvPr>
        </p:nvSpPr>
        <p:spPr>
          <a:xfrm>
            <a:off x="1145430" y="4966401"/>
            <a:ext cx="3348582" cy="245058"/>
          </a:xfrm>
        </p:spPr>
        <p:txBody>
          <a:bodyPr wrap="square" lIns="0" tIns="72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5" name="Subtitle Placeholder">
            <a:extLst>
              <a:ext uri="{FF2B5EF4-FFF2-40B4-BE49-F238E27FC236}">
                <a16:creationId xmlns:a16="http://schemas.microsoft.com/office/drawing/2014/main" id="{84A01255-A873-B5D8-1ADC-9BE96D9912F4}"/>
              </a:ext>
            </a:extLst>
          </p:cNvPr>
          <p:cNvSpPr>
            <a:spLocks noGrp="1"/>
          </p:cNvSpPr>
          <p:nvPr>
            <p:ph type="body" idx="31" hasCustomPrompt="1"/>
            <p:custDataLst>
              <p:tags r:id="rId7"/>
            </p:custDataLst>
          </p:nvPr>
        </p:nvSpPr>
        <p:spPr>
          <a:xfrm>
            <a:off x="5354887" y="3470910"/>
            <a:ext cx="3348581" cy="230832"/>
          </a:xfrm>
        </p:spPr>
        <p:txBody>
          <a:bodyPr wrap="square" lIns="0" tIns="0" rIns="0" bIns="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56" name="Text Placeholder 2">
            <a:extLst>
              <a:ext uri="{FF2B5EF4-FFF2-40B4-BE49-F238E27FC236}">
                <a16:creationId xmlns:a16="http://schemas.microsoft.com/office/drawing/2014/main" id="{CFCF65AD-3B0A-A48D-FAB8-CD725478058E}"/>
              </a:ext>
            </a:extLst>
          </p:cNvPr>
          <p:cNvSpPr>
            <a:spLocks noGrp="1"/>
          </p:cNvSpPr>
          <p:nvPr>
            <p:ph type="body" idx="32"/>
            <p:custDataLst>
              <p:tags r:id="rId8"/>
            </p:custDataLst>
          </p:nvPr>
        </p:nvSpPr>
        <p:spPr>
          <a:xfrm>
            <a:off x="5354888" y="3803663"/>
            <a:ext cx="3345375" cy="245058"/>
          </a:xfrm>
        </p:spPr>
        <p:txBody>
          <a:bodyPr wrap="square" lIns="0" tIns="72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7" name="Subtitle Placeholder">
            <a:extLst>
              <a:ext uri="{FF2B5EF4-FFF2-40B4-BE49-F238E27FC236}">
                <a16:creationId xmlns:a16="http://schemas.microsoft.com/office/drawing/2014/main" id="{01A0AAF1-8BB2-0A33-BD71-7F0889116A37}"/>
              </a:ext>
            </a:extLst>
          </p:cNvPr>
          <p:cNvSpPr>
            <a:spLocks noGrp="1"/>
          </p:cNvSpPr>
          <p:nvPr>
            <p:ph type="body" idx="33" hasCustomPrompt="1"/>
            <p:custDataLst>
              <p:tags r:id="rId9"/>
            </p:custDataLst>
          </p:nvPr>
        </p:nvSpPr>
        <p:spPr>
          <a:xfrm>
            <a:off x="5354888" y="4623490"/>
            <a:ext cx="3345375" cy="230832"/>
          </a:xfrm>
        </p:spPr>
        <p:txBody>
          <a:bodyPr wrap="square" lIns="0" tIns="0" rIns="0" bIns="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58" name="Text Placeholder 2">
            <a:extLst>
              <a:ext uri="{FF2B5EF4-FFF2-40B4-BE49-F238E27FC236}">
                <a16:creationId xmlns:a16="http://schemas.microsoft.com/office/drawing/2014/main" id="{26D01BBF-426C-5EAF-4E01-73EBD3B02255}"/>
              </a:ext>
            </a:extLst>
          </p:cNvPr>
          <p:cNvSpPr>
            <a:spLocks noGrp="1"/>
          </p:cNvSpPr>
          <p:nvPr>
            <p:ph type="body" idx="34"/>
            <p:custDataLst>
              <p:tags r:id="rId10"/>
            </p:custDataLst>
          </p:nvPr>
        </p:nvSpPr>
        <p:spPr>
          <a:xfrm>
            <a:off x="5354887" y="4956242"/>
            <a:ext cx="3348581" cy="245058"/>
          </a:xfrm>
        </p:spPr>
        <p:txBody>
          <a:bodyPr wrap="square" lIns="0" tIns="72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 name="Freeform: Shape 2">
            <a:extLst>
              <a:ext uri="{FF2B5EF4-FFF2-40B4-BE49-F238E27FC236}">
                <a16:creationId xmlns:a16="http://schemas.microsoft.com/office/drawing/2014/main" id="{463E0602-C359-321F-7CFB-373106C87937}"/>
              </a:ext>
            </a:extLst>
          </p:cNvPr>
          <p:cNvSpPr/>
          <p:nvPr userDrawn="1"/>
        </p:nvSpPr>
        <p:spPr>
          <a:xfrm rot="16200000">
            <a:off x="6783396" y="340697"/>
            <a:ext cx="2701301" cy="2019908"/>
          </a:xfrm>
          <a:custGeom>
            <a:avLst/>
            <a:gdLst>
              <a:gd name="connsiteX0" fmla="*/ 2109010 w 2701301"/>
              <a:gd name="connsiteY0" fmla="*/ 0 h 2693211"/>
              <a:gd name="connsiteX1" fmla="*/ 2534049 w 2701301"/>
              <a:gd name="connsiteY1" fmla="*/ 42848 h 2693211"/>
              <a:gd name="connsiteX2" fmla="*/ 2701301 w 2701301"/>
              <a:gd name="connsiteY2" fmla="*/ 85853 h 2693211"/>
              <a:gd name="connsiteX3" fmla="*/ 2701301 w 2701301"/>
              <a:gd name="connsiteY3" fmla="*/ 904794 h 2693211"/>
              <a:gd name="connsiteX4" fmla="*/ 2631854 w 2701301"/>
              <a:gd name="connsiteY4" fmla="*/ 871340 h 2693211"/>
              <a:gd name="connsiteX5" fmla="*/ 2109009 w 2701301"/>
              <a:gd name="connsiteY5" fmla="*/ 765782 h 2693211"/>
              <a:gd name="connsiteX6" fmla="*/ 765781 w 2701301"/>
              <a:gd name="connsiteY6" fmla="*/ 2109010 h 2693211"/>
              <a:gd name="connsiteX7" fmla="*/ 871339 w 2701301"/>
              <a:gd name="connsiteY7" fmla="*/ 2631855 h 2693211"/>
              <a:gd name="connsiteX8" fmla="*/ 900895 w 2701301"/>
              <a:gd name="connsiteY8" fmla="*/ 2693211 h 2693211"/>
              <a:gd name="connsiteX9" fmla="*/ 83772 w 2701301"/>
              <a:gd name="connsiteY9" fmla="*/ 2693211 h 2693211"/>
              <a:gd name="connsiteX10" fmla="*/ 42848 w 2701301"/>
              <a:gd name="connsiteY10" fmla="*/ 2534049 h 2693211"/>
              <a:gd name="connsiteX11" fmla="*/ 0 w 2701301"/>
              <a:gd name="connsiteY11" fmla="*/ 2109010 h 2693211"/>
              <a:gd name="connsiteX12" fmla="*/ 2109010 w 2701301"/>
              <a:gd name="connsiteY12" fmla="*/ 0 h 269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301" h="2693211">
                <a:moveTo>
                  <a:pt x="2109010" y="0"/>
                </a:moveTo>
                <a:cubicBezTo>
                  <a:pt x="2254607" y="0"/>
                  <a:pt x="2396758" y="14754"/>
                  <a:pt x="2534049" y="42848"/>
                </a:cubicBezTo>
                <a:lnTo>
                  <a:pt x="2701301" y="85853"/>
                </a:lnTo>
                <a:lnTo>
                  <a:pt x="2701301" y="904794"/>
                </a:lnTo>
                <a:lnTo>
                  <a:pt x="2631854" y="871340"/>
                </a:lnTo>
                <a:cubicBezTo>
                  <a:pt x="2471152" y="803369"/>
                  <a:pt x="2294470" y="765782"/>
                  <a:pt x="2109009" y="765782"/>
                </a:cubicBezTo>
                <a:cubicBezTo>
                  <a:pt x="1367165" y="765782"/>
                  <a:pt x="765781" y="1367166"/>
                  <a:pt x="765781" y="2109010"/>
                </a:cubicBezTo>
                <a:cubicBezTo>
                  <a:pt x="765781" y="2294471"/>
                  <a:pt x="803368" y="2471153"/>
                  <a:pt x="871339" y="2631855"/>
                </a:cubicBezTo>
                <a:lnTo>
                  <a:pt x="900895" y="2693211"/>
                </a:lnTo>
                <a:lnTo>
                  <a:pt x="83772" y="2693211"/>
                </a:lnTo>
                <a:lnTo>
                  <a:pt x="42848" y="2534049"/>
                </a:lnTo>
                <a:cubicBezTo>
                  <a:pt x="14754" y="2396758"/>
                  <a:pt x="0" y="2254607"/>
                  <a:pt x="0" y="2109010"/>
                </a:cubicBezTo>
                <a:cubicBezTo>
                  <a:pt x="0" y="944236"/>
                  <a:pt x="944236" y="0"/>
                  <a:pt x="210901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2" name="Free Badge"/>
          <p:cNvPicPr>
            <a:picLocks noChangeAspect="1"/>
          </p:cNvPicPr>
          <p:nvPr userDrawn="1"/>
        </p:nvPicPr>
        <p:blipFill>
          <a:blip r:embed="rId22"/>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4025835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S06V1">
    <p:bg>
      <p:bgPr>
        <a:solidFill>
          <a:schemeClr val="bg1"/>
        </a:solidFill>
        <a:effectLst/>
      </p:bgPr>
    </p:bg>
    <p:spTree>
      <p:nvGrpSpPr>
        <p:cNvPr id="1" name=""/>
        <p:cNvGrpSpPr/>
        <p:nvPr/>
      </p:nvGrpSpPr>
      <p:grpSpPr>
        <a:xfrm>
          <a:off x="0" y="0"/>
          <a:ext cx="0" cy="0"/>
          <a:chOff x="0" y="0"/>
          <a:chExt cx="0" cy="0"/>
        </a:xfrm>
      </p:grpSpPr>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2487205"/>
            <a:ext cx="4047300" cy="1883593"/>
          </a:xfrm>
          <a:prstGeom prst="rect">
            <a:avLst/>
          </a:prstGeom>
        </p:spPr>
        <p:txBody>
          <a:bodyPr vert="horz" wrap="square" lIns="0" tIns="0" rIns="0" bIns="0" rtlCol="0" anchor="ctr"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3" name="Subtitle Placeholder">
            <a:extLst>
              <a:ext uri="{FF2B5EF4-FFF2-40B4-BE49-F238E27FC236}">
                <a16:creationId xmlns:a16="http://schemas.microsoft.com/office/drawing/2014/main" id="{AB58AFB5-5E41-DB71-0A4D-118666170C1D}"/>
              </a:ext>
            </a:extLst>
          </p:cNvPr>
          <p:cNvSpPr>
            <a:spLocks noGrp="1"/>
          </p:cNvSpPr>
          <p:nvPr>
            <p:ph type="body" idx="26" hasCustomPrompt="1"/>
            <p:custDataLst>
              <p:tags r:id="rId3"/>
            </p:custDataLst>
          </p:nvPr>
        </p:nvSpPr>
        <p:spPr>
          <a:xfrm>
            <a:off x="444219" y="4644416"/>
            <a:ext cx="4046819" cy="615553"/>
          </a:xfrm>
        </p:spPr>
        <p:txBody>
          <a:bodyPr wrap="square" lIns="144000" tIns="0" rIns="0" bIns="0" anchor="ctr"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4" name="Straight Connector">
            <a:extLst>
              <a:ext uri="{FF2B5EF4-FFF2-40B4-BE49-F238E27FC236}">
                <a16:creationId xmlns:a16="http://schemas.microsoft.com/office/drawing/2014/main" id="{27561E6F-5123-061B-5DF0-803A84B057E6}"/>
              </a:ext>
            </a:extLst>
          </p:cNvPr>
          <p:cNvCxnSpPr>
            <a:cxnSpLocks/>
          </p:cNvCxnSpPr>
          <p:nvPr userDrawn="1"/>
        </p:nvCxnSpPr>
        <p:spPr>
          <a:xfrm>
            <a:off x="443738" y="4644368"/>
            <a:ext cx="0" cy="6156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5" name="Freeform: Shape 4">
            <a:extLst>
              <a:ext uri="{FF2B5EF4-FFF2-40B4-BE49-F238E27FC236}">
                <a16:creationId xmlns:a16="http://schemas.microsoft.com/office/drawing/2014/main" id="{548F00A8-1F1B-BC05-D96A-C6861F1D7E7A}"/>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2" name="Free Badge"/>
          <p:cNvPicPr>
            <a:picLocks noChangeAspect="1"/>
          </p:cNvPicPr>
          <p:nvPr userDrawn="1"/>
        </p:nvPicPr>
        <p:blipFill>
          <a:blip r:embed="rId7"/>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729720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S06V2">
    <p:bg>
      <p:bgPr>
        <a:solidFill>
          <a:schemeClr val="accent6"/>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0F993B-D3C1-E9B9-9221-B1202E9AABB9}"/>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656170" y="3501037"/>
            <a:ext cx="4047300" cy="1883593"/>
          </a:xfrm>
          <a:prstGeom prst="rect">
            <a:avLst/>
          </a:prstGeom>
        </p:spPr>
        <p:txBody>
          <a:bodyPr vert="horz" wrap="square" lIns="0" tIns="0" rIns="0" bIns="0" rtlCol="0" anchor="ctr" anchorCtr="0">
            <a:noAutofit/>
          </a:bodyPr>
          <a:lstStyle>
            <a:lvl1pPr algn="r">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3" name="Subtitle Placeholder">
            <a:extLst>
              <a:ext uri="{FF2B5EF4-FFF2-40B4-BE49-F238E27FC236}">
                <a16:creationId xmlns:a16="http://schemas.microsoft.com/office/drawing/2014/main" id="{AB58AFB5-5E41-DB71-0A4D-118666170C1D}"/>
              </a:ext>
            </a:extLst>
          </p:cNvPr>
          <p:cNvSpPr>
            <a:spLocks noGrp="1"/>
          </p:cNvSpPr>
          <p:nvPr>
            <p:ph type="body" idx="26" hasCustomPrompt="1"/>
            <p:custDataLst>
              <p:tags r:id="rId3"/>
            </p:custDataLst>
          </p:nvPr>
        </p:nvSpPr>
        <p:spPr>
          <a:xfrm>
            <a:off x="4656650" y="5658248"/>
            <a:ext cx="4046819" cy="615553"/>
          </a:xfrm>
        </p:spPr>
        <p:txBody>
          <a:bodyPr wrap="square" lIns="0" tIns="0" rIns="144000" bIns="0" anchor="ctr" anchorCtr="0">
            <a:noAutofit/>
          </a:bodyPr>
          <a:lstStyle>
            <a:lvl1pPr marL="0" indent="0" algn="r">
              <a:spcBef>
                <a:spcPts val="450"/>
              </a:spcBef>
              <a:buNone/>
              <a:defRPr sz="1500" spc="0" baseline="0">
                <a:ln>
                  <a:noFill/>
                </a:ln>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4" name="Straight Connector">
            <a:extLst>
              <a:ext uri="{FF2B5EF4-FFF2-40B4-BE49-F238E27FC236}">
                <a16:creationId xmlns:a16="http://schemas.microsoft.com/office/drawing/2014/main" id="{27561E6F-5123-061B-5DF0-803A84B057E6}"/>
              </a:ext>
            </a:extLst>
          </p:cNvPr>
          <p:cNvCxnSpPr>
            <a:cxnSpLocks/>
          </p:cNvCxnSpPr>
          <p:nvPr userDrawn="1"/>
        </p:nvCxnSpPr>
        <p:spPr>
          <a:xfrm>
            <a:off x="8703469" y="5658200"/>
            <a:ext cx="0" cy="6156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Picture Placeholder 19">
            <a:extLst>
              <a:ext uri="{FF2B5EF4-FFF2-40B4-BE49-F238E27FC236}">
                <a16:creationId xmlns:a16="http://schemas.microsoft.com/office/drawing/2014/main" id="{F8C0DE90-7C6F-DC35-8428-DFC18013C36F}"/>
              </a:ext>
            </a:extLst>
          </p:cNvPr>
          <p:cNvSpPr>
            <a:spLocks noGrp="1"/>
          </p:cNvSpPr>
          <p:nvPr>
            <p:ph type="pic" sz="quarter" idx="12"/>
          </p:nvPr>
        </p:nvSpPr>
        <p:spPr>
          <a:xfrm>
            <a:off x="440053" y="1304925"/>
            <a:ext cx="4050505" cy="5553075"/>
          </a:xfrm>
          <a:prstGeom prst="round2SameRect">
            <a:avLst>
              <a:gd name="adj1" fmla="val 11453"/>
              <a:gd name="adj2" fmla="val 0"/>
            </a:avLst>
          </a:prstGeom>
        </p:spPr>
        <p:txBody>
          <a:bodyPr/>
          <a:lstStyle/>
          <a:p>
            <a:endParaRPr lang="ru-RU"/>
          </a:p>
        </p:txBody>
      </p:sp>
      <p:pic>
        <p:nvPicPr>
          <p:cNvPr id="2" name="Free Badge"/>
          <p:cNvPicPr>
            <a:picLocks noChangeAspect="1"/>
          </p:cNvPicPr>
          <p:nvPr userDrawn="1"/>
        </p:nvPicPr>
        <p:blipFill>
          <a:blip r:embed="rId7"/>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588267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S06V3">
    <p:bg>
      <p:bgPr>
        <a:solidFill>
          <a:schemeClr val="accent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3E9ACA3-5F88-9493-CCBC-484295B6E4FC}"/>
              </a:ext>
            </a:extLst>
          </p:cNvPr>
          <p:cNvSpPr/>
          <p:nvPr userDrawn="1"/>
        </p:nvSpPr>
        <p:spPr>
          <a:xfrm rot="16200000">
            <a:off x="-692548" y="2136917"/>
            <a:ext cx="5413632" cy="4028535"/>
          </a:xfrm>
          <a:custGeom>
            <a:avLst/>
            <a:gdLst>
              <a:gd name="connsiteX0" fmla="*/ 3421546 w 5413632"/>
              <a:gd name="connsiteY0" fmla="*/ 0 h 5371380"/>
              <a:gd name="connsiteX1" fmla="*/ 5051386 w 5413632"/>
              <a:gd name="connsiteY1" fmla="*/ 0 h 5371380"/>
              <a:gd name="connsiteX2" fmla="*/ 5118144 w 5413632"/>
              <a:gd name="connsiteY2" fmla="*/ 147666 h 5371380"/>
              <a:gd name="connsiteX3" fmla="*/ 5413632 w 5413632"/>
              <a:gd name="connsiteY3" fmla="*/ 1611270 h 5371380"/>
              <a:gd name="connsiteX4" fmla="*/ 1653522 w 5413632"/>
              <a:gd name="connsiteY4" fmla="*/ 5371380 h 5371380"/>
              <a:gd name="connsiteX5" fmla="*/ 23359 w 5413632"/>
              <a:gd name="connsiteY5" fmla="*/ 5000592 h 5371380"/>
              <a:gd name="connsiteX6" fmla="*/ 0 w 5413632"/>
              <a:gd name="connsiteY6" fmla="*/ 4988629 h 5371380"/>
              <a:gd name="connsiteX7" fmla="*/ 0 w 5413632"/>
              <a:gd name="connsiteY7" fmla="*/ 3340893 h 5371380"/>
              <a:gd name="connsiteX8" fmla="*/ 130198 w 5413632"/>
              <a:gd name="connsiteY8" fmla="*/ 3459225 h 5371380"/>
              <a:gd name="connsiteX9" fmla="*/ 1653522 w 5413632"/>
              <a:gd name="connsiteY9" fmla="*/ 4006084 h 5371380"/>
              <a:gd name="connsiteX10" fmla="*/ 4048336 w 5413632"/>
              <a:gd name="connsiteY10" fmla="*/ 1611270 h 5371380"/>
              <a:gd name="connsiteX11" fmla="*/ 3501477 w 5413632"/>
              <a:gd name="connsiteY11" fmla="*/ 8794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3632" h="5371380">
                <a:moveTo>
                  <a:pt x="3421546" y="0"/>
                </a:moveTo>
                <a:lnTo>
                  <a:pt x="5051386" y="0"/>
                </a:lnTo>
                <a:lnTo>
                  <a:pt x="5118144" y="147666"/>
                </a:lnTo>
                <a:cubicBezTo>
                  <a:pt x="5308416" y="597519"/>
                  <a:pt x="5413632" y="1092107"/>
                  <a:pt x="5413632" y="1611270"/>
                </a:cubicBezTo>
                <a:cubicBezTo>
                  <a:pt x="5413632" y="3687921"/>
                  <a:pt x="3730173" y="5371380"/>
                  <a:pt x="1653522" y="5371380"/>
                </a:cubicBezTo>
                <a:cubicBezTo>
                  <a:pt x="1069464" y="5371380"/>
                  <a:pt x="516508" y="5238216"/>
                  <a:pt x="23359" y="5000592"/>
                </a:cubicBezTo>
                <a:lnTo>
                  <a:pt x="0" y="4988629"/>
                </a:lnTo>
                <a:lnTo>
                  <a:pt x="0" y="3340893"/>
                </a:lnTo>
                <a:lnTo>
                  <a:pt x="130198" y="3459225"/>
                </a:lnTo>
                <a:cubicBezTo>
                  <a:pt x="544163" y="3800859"/>
                  <a:pt x="1074876" y="4006084"/>
                  <a:pt x="1653522" y="4006084"/>
                </a:cubicBezTo>
                <a:cubicBezTo>
                  <a:pt x="2976141" y="4006084"/>
                  <a:pt x="4048336" y="2933889"/>
                  <a:pt x="4048336" y="1611270"/>
                </a:cubicBezTo>
                <a:cubicBezTo>
                  <a:pt x="4048336" y="1032624"/>
                  <a:pt x="3843111" y="501911"/>
                  <a:pt x="3501477" y="8794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656170" y="2487205"/>
            <a:ext cx="4047300" cy="1883593"/>
          </a:xfrm>
          <a:prstGeom prst="rect">
            <a:avLst/>
          </a:prstGeom>
        </p:spPr>
        <p:txBody>
          <a:bodyPr vert="horz" wrap="square" lIns="0" tIns="0" rIns="0" bIns="0" rtlCol="0" anchor="ctr" anchorCtr="0">
            <a:noAutofit/>
          </a:bodyPr>
          <a:lstStyle>
            <a:lvl1pPr algn="l">
              <a:lnSpc>
                <a:spcPct val="85000"/>
              </a:lnSpc>
              <a:defRPr sz="3600" b="1" spc="0">
                <a:solidFill>
                  <a:schemeClr val="bg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bg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3" name="Subtitle Placeholder">
            <a:extLst>
              <a:ext uri="{FF2B5EF4-FFF2-40B4-BE49-F238E27FC236}">
                <a16:creationId xmlns:a16="http://schemas.microsoft.com/office/drawing/2014/main" id="{AB58AFB5-5E41-DB71-0A4D-118666170C1D}"/>
              </a:ext>
            </a:extLst>
          </p:cNvPr>
          <p:cNvSpPr>
            <a:spLocks noGrp="1"/>
          </p:cNvSpPr>
          <p:nvPr>
            <p:ph type="body" idx="26" hasCustomPrompt="1"/>
            <p:custDataLst>
              <p:tags r:id="rId3"/>
            </p:custDataLst>
          </p:nvPr>
        </p:nvSpPr>
        <p:spPr>
          <a:xfrm>
            <a:off x="4656650" y="4644416"/>
            <a:ext cx="4046819" cy="615553"/>
          </a:xfrm>
        </p:spPr>
        <p:txBody>
          <a:bodyPr wrap="square" lIns="144000" tIns="0" rIns="0" bIns="0" anchor="ctr" anchorCtr="0">
            <a:noAutofit/>
          </a:bodyPr>
          <a:lstStyle>
            <a:lvl1pPr marL="0" indent="0" algn="l">
              <a:spcBef>
                <a:spcPts val="450"/>
              </a:spcBef>
              <a:buNone/>
              <a:defRPr sz="1500"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4" name="Straight Connector">
            <a:extLst>
              <a:ext uri="{FF2B5EF4-FFF2-40B4-BE49-F238E27FC236}">
                <a16:creationId xmlns:a16="http://schemas.microsoft.com/office/drawing/2014/main" id="{27561E6F-5123-061B-5DF0-803A84B057E6}"/>
              </a:ext>
            </a:extLst>
          </p:cNvPr>
          <p:cNvCxnSpPr>
            <a:cxnSpLocks/>
          </p:cNvCxnSpPr>
          <p:nvPr userDrawn="1"/>
        </p:nvCxnSpPr>
        <p:spPr>
          <a:xfrm>
            <a:off x="4656169" y="4644368"/>
            <a:ext cx="0" cy="615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Free Badge"/>
          <p:cNvPicPr>
            <a:picLocks noChangeAspect="1"/>
          </p:cNvPicPr>
          <p:nvPr userDrawn="1"/>
        </p:nvPicPr>
        <p:blipFill>
          <a:blip r:embed="rId7"/>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037784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S07V1">
    <p:bg>
      <p:bgPr>
        <a:solidFill>
          <a:schemeClr val="accent6"/>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6FB9293-E1F8-8E71-C731-C33262080C49}"/>
              </a:ext>
            </a:extLst>
          </p:cNvPr>
          <p:cNvSpPr/>
          <p:nvPr userDrawn="1"/>
        </p:nvSpPr>
        <p:spPr>
          <a:xfrm>
            <a:off x="0" y="0"/>
            <a:ext cx="4060224" cy="5371380"/>
          </a:xfrm>
          <a:custGeom>
            <a:avLst/>
            <a:gdLst>
              <a:gd name="connsiteX0" fmla="*/ 3421546 w 5413632"/>
              <a:gd name="connsiteY0" fmla="*/ 0 h 5371380"/>
              <a:gd name="connsiteX1" fmla="*/ 5051386 w 5413632"/>
              <a:gd name="connsiteY1" fmla="*/ 0 h 5371380"/>
              <a:gd name="connsiteX2" fmla="*/ 5118144 w 5413632"/>
              <a:gd name="connsiteY2" fmla="*/ 147666 h 5371380"/>
              <a:gd name="connsiteX3" fmla="*/ 5413632 w 5413632"/>
              <a:gd name="connsiteY3" fmla="*/ 1611270 h 5371380"/>
              <a:gd name="connsiteX4" fmla="*/ 1653522 w 5413632"/>
              <a:gd name="connsiteY4" fmla="*/ 5371380 h 5371380"/>
              <a:gd name="connsiteX5" fmla="*/ 23359 w 5413632"/>
              <a:gd name="connsiteY5" fmla="*/ 5000592 h 5371380"/>
              <a:gd name="connsiteX6" fmla="*/ 0 w 5413632"/>
              <a:gd name="connsiteY6" fmla="*/ 4988629 h 5371380"/>
              <a:gd name="connsiteX7" fmla="*/ 0 w 5413632"/>
              <a:gd name="connsiteY7" fmla="*/ 3340893 h 5371380"/>
              <a:gd name="connsiteX8" fmla="*/ 130198 w 5413632"/>
              <a:gd name="connsiteY8" fmla="*/ 3459225 h 5371380"/>
              <a:gd name="connsiteX9" fmla="*/ 1653522 w 5413632"/>
              <a:gd name="connsiteY9" fmla="*/ 4006084 h 5371380"/>
              <a:gd name="connsiteX10" fmla="*/ 4048336 w 5413632"/>
              <a:gd name="connsiteY10" fmla="*/ 1611270 h 5371380"/>
              <a:gd name="connsiteX11" fmla="*/ 3501477 w 5413632"/>
              <a:gd name="connsiteY11" fmla="*/ 8794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3632" h="5371380">
                <a:moveTo>
                  <a:pt x="3421546" y="0"/>
                </a:moveTo>
                <a:lnTo>
                  <a:pt x="5051386" y="0"/>
                </a:lnTo>
                <a:lnTo>
                  <a:pt x="5118144" y="147666"/>
                </a:lnTo>
                <a:cubicBezTo>
                  <a:pt x="5308416" y="597519"/>
                  <a:pt x="5413632" y="1092107"/>
                  <a:pt x="5413632" y="1611270"/>
                </a:cubicBezTo>
                <a:cubicBezTo>
                  <a:pt x="5413632" y="3687921"/>
                  <a:pt x="3730173" y="5371380"/>
                  <a:pt x="1653522" y="5371380"/>
                </a:cubicBezTo>
                <a:cubicBezTo>
                  <a:pt x="1069464" y="5371380"/>
                  <a:pt x="516508" y="5238216"/>
                  <a:pt x="23359" y="5000592"/>
                </a:cubicBezTo>
                <a:lnTo>
                  <a:pt x="0" y="4988629"/>
                </a:lnTo>
                <a:lnTo>
                  <a:pt x="0" y="3340893"/>
                </a:lnTo>
                <a:lnTo>
                  <a:pt x="130198" y="3459225"/>
                </a:lnTo>
                <a:cubicBezTo>
                  <a:pt x="544163" y="3800859"/>
                  <a:pt x="1074876" y="4006084"/>
                  <a:pt x="1653522" y="4006084"/>
                </a:cubicBezTo>
                <a:cubicBezTo>
                  <a:pt x="2976141" y="4006084"/>
                  <a:pt x="4048336" y="2933889"/>
                  <a:pt x="4048336" y="1611270"/>
                </a:cubicBezTo>
                <a:cubicBezTo>
                  <a:pt x="4048336" y="1032624"/>
                  <a:pt x="3843111" y="501911"/>
                  <a:pt x="3501477" y="8794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sp>
        <p:nvSpPr>
          <p:cNvPr id="14" name="Rectangle 13">
            <a:extLst>
              <a:ext uri="{FF2B5EF4-FFF2-40B4-BE49-F238E27FC236}">
                <a16:creationId xmlns:a16="http://schemas.microsoft.com/office/drawing/2014/main" id="{3BCB1DD3-4E9D-8D8E-5FF8-A478D182E4D5}"/>
              </a:ext>
            </a:extLst>
          </p:cNvPr>
          <p:cNvSpPr/>
          <p:nvPr userDrawn="1"/>
        </p:nvSpPr>
        <p:spPr>
          <a:xfrm>
            <a:off x="4652963" y="2529096"/>
            <a:ext cx="4490557" cy="4328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653444" y="2529097"/>
            <a:ext cx="4046819" cy="521645"/>
          </a:xfrm>
        </p:spPr>
        <p:txBody>
          <a:bodyPr wrap="square" lIns="21600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652963" y="1335436"/>
            <a:ext cx="4046819" cy="470898"/>
          </a:xfrm>
          <a:prstGeom prst="rect">
            <a:avLst/>
          </a:prstGeom>
        </p:spPr>
        <p:txBody>
          <a:bodyPr vert="horz" wrap="square" lIns="216000" tIns="0" rIns="0" bIns="0" rtlCol="0" anchor="t" anchorCtr="0">
            <a:sp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a:t>
            </a:r>
            <a:endParaRPr lang="ru-RU" dirty="0"/>
          </a:p>
        </p:txBody>
      </p:sp>
      <p:sp>
        <p:nvSpPr>
          <p:cNvPr id="5" name="Description Placeholder">
            <a:extLst>
              <a:ext uri="{FF2B5EF4-FFF2-40B4-BE49-F238E27FC236}">
                <a16:creationId xmlns:a16="http://schemas.microsoft.com/office/drawing/2014/main" id="{4450D951-48B5-4B7A-39FC-A2A9495054A6}"/>
              </a:ext>
            </a:extLst>
          </p:cNvPr>
          <p:cNvSpPr>
            <a:spLocks noGrp="1"/>
          </p:cNvSpPr>
          <p:nvPr>
            <p:ph type="body" idx="24"/>
            <p:custDataLst>
              <p:tags r:id="rId3"/>
            </p:custDataLst>
          </p:nvPr>
        </p:nvSpPr>
        <p:spPr>
          <a:xfrm>
            <a:off x="4653444" y="3123875"/>
            <a:ext cx="4046819" cy="463167"/>
          </a:xfrm>
        </p:spPr>
        <p:txBody>
          <a:bodyPr wrap="square" lIns="216000" tIns="144000" rIns="0" bIns="14400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2" name="Straight Connector">
            <a:extLst>
              <a:ext uri="{FF2B5EF4-FFF2-40B4-BE49-F238E27FC236}">
                <a16:creationId xmlns:a16="http://schemas.microsoft.com/office/drawing/2014/main" id="{D1777AAF-73CE-C1C1-7928-7FBDA3E7B8AC}"/>
              </a:ext>
            </a:extLst>
          </p:cNvPr>
          <p:cNvCxnSpPr>
            <a:cxnSpLocks/>
          </p:cNvCxnSpPr>
          <p:nvPr userDrawn="1"/>
        </p:nvCxnSpPr>
        <p:spPr>
          <a:xfrm>
            <a:off x="4814963" y="3127685"/>
            <a:ext cx="3885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2" name="Graphic" descr="Портфель со сплошной заливкой">
            <a:extLst>
              <a:ext uri="{FF2B5EF4-FFF2-40B4-BE49-F238E27FC236}">
                <a16:creationId xmlns:a16="http://schemas.microsoft.com/office/drawing/2014/main" id="{ED212FCF-C631-863D-054D-7E79546BBC9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15746" y="480357"/>
            <a:ext cx="270000" cy="360000"/>
          </a:xfrm>
          <a:prstGeom prst="rect">
            <a:avLst/>
          </a:prstGeom>
        </p:spPr>
      </p:pic>
      <p:sp>
        <p:nvSpPr>
          <p:cNvPr id="3" name="Text Placeholder 2">
            <a:extLst>
              <a:ext uri="{FF2B5EF4-FFF2-40B4-BE49-F238E27FC236}">
                <a16:creationId xmlns:a16="http://schemas.microsoft.com/office/drawing/2014/main" id="{EA11FA25-44AC-A36C-DC93-5B238894BDE6}"/>
              </a:ext>
            </a:extLst>
          </p:cNvPr>
          <p:cNvSpPr>
            <a:spLocks noGrp="1"/>
          </p:cNvSpPr>
          <p:nvPr>
            <p:ph type="body" idx="27" hasCustomPrompt="1"/>
            <p:custDataLst>
              <p:tags r:id="rId5"/>
            </p:custDataLst>
          </p:nvPr>
        </p:nvSpPr>
        <p:spPr>
          <a:xfrm>
            <a:off x="4653444" y="3662078"/>
            <a:ext cx="4046819" cy="2611722"/>
          </a:xfrm>
        </p:spPr>
        <p:txBody>
          <a:bodyPr lIns="216000" tIns="144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5" name="Picture Placeholder 14">
            <a:extLst>
              <a:ext uri="{FF2B5EF4-FFF2-40B4-BE49-F238E27FC236}">
                <a16:creationId xmlns:a16="http://schemas.microsoft.com/office/drawing/2014/main" id="{93CF2132-6B04-6D2A-3927-37A18589420D}"/>
              </a:ext>
            </a:extLst>
          </p:cNvPr>
          <p:cNvSpPr>
            <a:spLocks noGrp="1"/>
          </p:cNvSpPr>
          <p:nvPr>
            <p:ph type="pic" sz="quarter" idx="28"/>
          </p:nvPr>
        </p:nvSpPr>
        <p:spPr>
          <a:xfrm>
            <a:off x="443737" y="1304925"/>
            <a:ext cx="4046819" cy="4968874"/>
          </a:xfrm>
          <a:prstGeom prst="roundRect">
            <a:avLst>
              <a:gd name="adj" fmla="val 8270"/>
            </a:avLst>
          </a:prstGeom>
        </p:spPr>
        <p:txBody>
          <a:bodyPr/>
          <a:lstStyle/>
          <a:p>
            <a:endParaRPr lang="ru-RU"/>
          </a:p>
        </p:txBody>
      </p:sp>
      <p:pic>
        <p:nvPicPr>
          <p:cNvPr id="6" name="Free Badge"/>
          <p:cNvPicPr>
            <a:picLocks noChangeAspect="1"/>
          </p:cNvPicPr>
          <p:nvPr userDrawn="1"/>
        </p:nvPicPr>
        <p:blipFill>
          <a:blip r:embed="rId9"/>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881112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S07V2">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A8E9608-D02D-1C0B-E7BB-95FF17CB0BF2}"/>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3738" y="5310991"/>
            <a:ext cx="2643300" cy="521645"/>
          </a:xfrm>
        </p:spPr>
        <p:txBody>
          <a:bodyPr wrap="square" lIns="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p:custDataLst>
              <p:tags r:id="rId2"/>
            </p:custDataLst>
          </p:nvPr>
        </p:nvSpPr>
        <p:spPr>
          <a:xfrm>
            <a:off x="443738" y="5905770"/>
            <a:ext cx="26433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2" name="Straight Connector">
            <a:extLst>
              <a:ext uri="{FF2B5EF4-FFF2-40B4-BE49-F238E27FC236}">
                <a16:creationId xmlns:a16="http://schemas.microsoft.com/office/drawing/2014/main" id="{D1777AAF-73CE-C1C1-7928-7FBDA3E7B8AC}"/>
              </a:ext>
            </a:extLst>
          </p:cNvPr>
          <p:cNvCxnSpPr>
            <a:cxnSpLocks/>
          </p:cNvCxnSpPr>
          <p:nvPr userDrawn="1"/>
        </p:nvCxnSpPr>
        <p:spPr>
          <a:xfrm>
            <a:off x="440531" y="5909579"/>
            <a:ext cx="2643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3"/>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2" name="Graphic" descr="Портфель со сплошной заливкой">
            <a:extLst>
              <a:ext uri="{FF2B5EF4-FFF2-40B4-BE49-F238E27FC236}">
                <a16:creationId xmlns:a16="http://schemas.microsoft.com/office/drawing/2014/main" id="{ED212FCF-C631-863D-054D-7E79546BBC9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15746" y="480357"/>
            <a:ext cx="270000" cy="360000"/>
          </a:xfrm>
          <a:prstGeom prst="rect">
            <a:avLst/>
          </a:prstGeom>
        </p:spPr>
      </p:pic>
      <p:sp>
        <p:nvSpPr>
          <p:cNvPr id="15" name="Picture Placeholder 14">
            <a:extLst>
              <a:ext uri="{FF2B5EF4-FFF2-40B4-BE49-F238E27FC236}">
                <a16:creationId xmlns:a16="http://schemas.microsoft.com/office/drawing/2014/main" id="{93CF2132-6B04-6D2A-3927-37A18589420D}"/>
              </a:ext>
            </a:extLst>
          </p:cNvPr>
          <p:cNvSpPr>
            <a:spLocks noGrp="1"/>
          </p:cNvSpPr>
          <p:nvPr>
            <p:ph type="pic" sz="quarter" idx="28"/>
          </p:nvPr>
        </p:nvSpPr>
        <p:spPr>
          <a:xfrm>
            <a:off x="440531" y="2164224"/>
            <a:ext cx="2643554" cy="2924432"/>
          </a:xfrm>
          <a:prstGeom prst="roundRect">
            <a:avLst>
              <a:gd name="adj" fmla="val 8270"/>
            </a:avLst>
          </a:prstGeom>
        </p:spPr>
        <p:txBody>
          <a:bodyPr/>
          <a:lstStyle/>
          <a:p>
            <a:endParaRPr lang="ru-RU"/>
          </a:p>
        </p:txBody>
      </p:sp>
      <p:sp>
        <p:nvSpPr>
          <p:cNvPr id="6" name="Title Placeholder">
            <a:extLst>
              <a:ext uri="{FF2B5EF4-FFF2-40B4-BE49-F238E27FC236}">
                <a16:creationId xmlns:a16="http://schemas.microsoft.com/office/drawing/2014/main" id="{4FCAEA69-6578-8D00-2821-DBC59AB8FE2F}"/>
              </a:ext>
            </a:extLst>
          </p:cNvPr>
          <p:cNvSpPr>
            <a:spLocks noGrp="1"/>
          </p:cNvSpPr>
          <p:nvPr>
            <p:ph type="title" hasCustomPrompt="1"/>
            <p:custDataLst>
              <p:tags r:id="rId4"/>
            </p:custDataLst>
          </p:nvPr>
        </p:nvSpPr>
        <p:spPr>
          <a:xfrm>
            <a:off x="443738" y="1313707"/>
            <a:ext cx="4046819"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a:t>
            </a:r>
            <a:endParaRPr lang="ru-RU" dirty="0"/>
          </a:p>
        </p:txBody>
      </p:sp>
      <p:sp>
        <p:nvSpPr>
          <p:cNvPr id="11" name="Picture Placeholder 14">
            <a:extLst>
              <a:ext uri="{FF2B5EF4-FFF2-40B4-BE49-F238E27FC236}">
                <a16:creationId xmlns:a16="http://schemas.microsoft.com/office/drawing/2014/main" id="{4C618095-E81F-9F84-3F16-3DA746F77B13}"/>
              </a:ext>
            </a:extLst>
          </p:cNvPr>
          <p:cNvSpPr>
            <a:spLocks noGrp="1"/>
          </p:cNvSpPr>
          <p:nvPr>
            <p:ph type="pic" sz="quarter" idx="29"/>
          </p:nvPr>
        </p:nvSpPr>
        <p:spPr>
          <a:xfrm>
            <a:off x="3251231" y="2164224"/>
            <a:ext cx="2643554" cy="2924432"/>
          </a:xfrm>
          <a:prstGeom prst="roundRect">
            <a:avLst>
              <a:gd name="adj" fmla="val 8270"/>
            </a:avLst>
          </a:prstGeom>
        </p:spPr>
        <p:txBody>
          <a:bodyPr/>
          <a:lstStyle/>
          <a:p>
            <a:endParaRPr lang="ru-RU"/>
          </a:p>
        </p:txBody>
      </p:sp>
      <p:sp>
        <p:nvSpPr>
          <p:cNvPr id="13" name="Picture Placeholder 14">
            <a:extLst>
              <a:ext uri="{FF2B5EF4-FFF2-40B4-BE49-F238E27FC236}">
                <a16:creationId xmlns:a16="http://schemas.microsoft.com/office/drawing/2014/main" id="{EAEF96D1-969A-6A5A-E731-FCAA5CE6972A}"/>
              </a:ext>
            </a:extLst>
          </p:cNvPr>
          <p:cNvSpPr>
            <a:spLocks noGrp="1"/>
          </p:cNvSpPr>
          <p:nvPr>
            <p:ph type="pic" sz="quarter" idx="30"/>
          </p:nvPr>
        </p:nvSpPr>
        <p:spPr>
          <a:xfrm>
            <a:off x="6061931" y="2164224"/>
            <a:ext cx="2643554" cy="2924432"/>
          </a:xfrm>
          <a:prstGeom prst="roundRect">
            <a:avLst>
              <a:gd name="adj" fmla="val 8270"/>
            </a:avLst>
          </a:prstGeom>
        </p:spPr>
        <p:txBody>
          <a:bodyPr/>
          <a:lstStyle/>
          <a:p>
            <a:endParaRPr lang="ru-RU"/>
          </a:p>
        </p:txBody>
      </p:sp>
      <p:sp>
        <p:nvSpPr>
          <p:cNvPr id="16" name="Subtitle Placeholder 2">
            <a:extLst>
              <a:ext uri="{FF2B5EF4-FFF2-40B4-BE49-F238E27FC236}">
                <a16:creationId xmlns:a16="http://schemas.microsoft.com/office/drawing/2014/main" id="{AEA1C9B3-88C7-3B0F-390A-D0EEBDF90448}"/>
              </a:ext>
            </a:extLst>
          </p:cNvPr>
          <p:cNvSpPr>
            <a:spLocks noGrp="1"/>
          </p:cNvSpPr>
          <p:nvPr>
            <p:ph type="body" idx="31" hasCustomPrompt="1"/>
            <p:custDataLst>
              <p:tags r:id="rId5"/>
            </p:custDataLst>
          </p:nvPr>
        </p:nvSpPr>
        <p:spPr>
          <a:xfrm>
            <a:off x="3251231" y="5310232"/>
            <a:ext cx="2643300" cy="521645"/>
          </a:xfrm>
        </p:spPr>
        <p:txBody>
          <a:bodyPr wrap="square" lIns="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7" name="Text Placeholder 2">
            <a:extLst>
              <a:ext uri="{FF2B5EF4-FFF2-40B4-BE49-F238E27FC236}">
                <a16:creationId xmlns:a16="http://schemas.microsoft.com/office/drawing/2014/main" id="{C5381815-43BD-3213-AD6F-739525E6C136}"/>
              </a:ext>
            </a:extLst>
          </p:cNvPr>
          <p:cNvSpPr>
            <a:spLocks noGrp="1"/>
          </p:cNvSpPr>
          <p:nvPr>
            <p:ph type="body" idx="32"/>
            <p:custDataLst>
              <p:tags r:id="rId6"/>
            </p:custDataLst>
          </p:nvPr>
        </p:nvSpPr>
        <p:spPr>
          <a:xfrm>
            <a:off x="3251231" y="5905011"/>
            <a:ext cx="26433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8" name="Straight Connector">
            <a:extLst>
              <a:ext uri="{FF2B5EF4-FFF2-40B4-BE49-F238E27FC236}">
                <a16:creationId xmlns:a16="http://schemas.microsoft.com/office/drawing/2014/main" id="{5583D173-0551-EACB-AD0A-9833D7AB7A9E}"/>
              </a:ext>
            </a:extLst>
          </p:cNvPr>
          <p:cNvCxnSpPr>
            <a:cxnSpLocks/>
          </p:cNvCxnSpPr>
          <p:nvPr userDrawn="1"/>
        </p:nvCxnSpPr>
        <p:spPr>
          <a:xfrm>
            <a:off x="3251231" y="5908820"/>
            <a:ext cx="2643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9" name="Subtitle Placeholder 3">
            <a:extLst>
              <a:ext uri="{FF2B5EF4-FFF2-40B4-BE49-F238E27FC236}">
                <a16:creationId xmlns:a16="http://schemas.microsoft.com/office/drawing/2014/main" id="{2257A3E1-20C0-B3E9-A2F2-2A4ACBA9F1F8}"/>
              </a:ext>
            </a:extLst>
          </p:cNvPr>
          <p:cNvSpPr>
            <a:spLocks noGrp="1"/>
          </p:cNvSpPr>
          <p:nvPr>
            <p:ph type="body" idx="33" hasCustomPrompt="1"/>
            <p:custDataLst>
              <p:tags r:id="rId7"/>
            </p:custDataLst>
          </p:nvPr>
        </p:nvSpPr>
        <p:spPr>
          <a:xfrm>
            <a:off x="6062185" y="5310232"/>
            <a:ext cx="2643300" cy="521645"/>
          </a:xfrm>
        </p:spPr>
        <p:txBody>
          <a:bodyPr wrap="square" lIns="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20" name="Text Placeholder 3">
            <a:extLst>
              <a:ext uri="{FF2B5EF4-FFF2-40B4-BE49-F238E27FC236}">
                <a16:creationId xmlns:a16="http://schemas.microsoft.com/office/drawing/2014/main" id="{73756E2A-537D-0E02-F161-37AC5C510DC6}"/>
              </a:ext>
            </a:extLst>
          </p:cNvPr>
          <p:cNvSpPr>
            <a:spLocks noGrp="1"/>
          </p:cNvSpPr>
          <p:nvPr>
            <p:ph type="body" idx="34"/>
            <p:custDataLst>
              <p:tags r:id="rId8"/>
            </p:custDataLst>
          </p:nvPr>
        </p:nvSpPr>
        <p:spPr>
          <a:xfrm>
            <a:off x="6062185" y="5905011"/>
            <a:ext cx="26433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1" name="Straight Connector">
            <a:extLst>
              <a:ext uri="{FF2B5EF4-FFF2-40B4-BE49-F238E27FC236}">
                <a16:creationId xmlns:a16="http://schemas.microsoft.com/office/drawing/2014/main" id="{F92E13FA-CACE-E780-DC8D-09B9DA9A94D0}"/>
              </a:ext>
            </a:extLst>
          </p:cNvPr>
          <p:cNvCxnSpPr>
            <a:cxnSpLocks/>
          </p:cNvCxnSpPr>
          <p:nvPr userDrawn="1"/>
        </p:nvCxnSpPr>
        <p:spPr>
          <a:xfrm>
            <a:off x="6062185" y="5908820"/>
            <a:ext cx="2643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3" name="Free Badge"/>
          <p:cNvPicPr>
            <a:picLocks noChangeAspect="1"/>
          </p:cNvPicPr>
          <p:nvPr userDrawn="1"/>
        </p:nvPicPr>
        <p:blipFill>
          <a:blip r:embed="rId12"/>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30427498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S07V3">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A8E9608-D02D-1C0B-E7BB-95FF17CB0BF2}"/>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3738" y="5310232"/>
            <a:ext cx="1944000" cy="521645"/>
          </a:xfrm>
        </p:spPr>
        <p:txBody>
          <a:bodyPr wrap="square" lIns="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p:custDataLst>
              <p:tags r:id="rId2"/>
            </p:custDataLst>
          </p:nvPr>
        </p:nvSpPr>
        <p:spPr>
          <a:xfrm>
            <a:off x="443738" y="5905770"/>
            <a:ext cx="19440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2" name="Straight Connector">
            <a:extLst>
              <a:ext uri="{FF2B5EF4-FFF2-40B4-BE49-F238E27FC236}">
                <a16:creationId xmlns:a16="http://schemas.microsoft.com/office/drawing/2014/main" id="{D1777AAF-73CE-C1C1-7928-7FBDA3E7B8AC}"/>
              </a:ext>
            </a:extLst>
          </p:cNvPr>
          <p:cNvCxnSpPr>
            <a:cxnSpLocks/>
          </p:cNvCxnSpPr>
          <p:nvPr userDrawn="1"/>
        </p:nvCxnSpPr>
        <p:spPr>
          <a:xfrm>
            <a:off x="440531" y="5909579"/>
            <a:ext cx="19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3"/>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2" name="Graphic" descr="Портфель со сплошной заливкой">
            <a:extLst>
              <a:ext uri="{FF2B5EF4-FFF2-40B4-BE49-F238E27FC236}">
                <a16:creationId xmlns:a16="http://schemas.microsoft.com/office/drawing/2014/main" id="{ED212FCF-C631-863D-054D-7E79546BBC9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15746" y="480357"/>
            <a:ext cx="270000" cy="360000"/>
          </a:xfrm>
          <a:prstGeom prst="rect">
            <a:avLst/>
          </a:prstGeom>
        </p:spPr>
      </p:pic>
      <p:sp>
        <p:nvSpPr>
          <p:cNvPr id="15" name="Picture Placeholder 14">
            <a:extLst>
              <a:ext uri="{FF2B5EF4-FFF2-40B4-BE49-F238E27FC236}">
                <a16:creationId xmlns:a16="http://schemas.microsoft.com/office/drawing/2014/main" id="{93CF2132-6B04-6D2A-3927-37A18589420D}"/>
              </a:ext>
            </a:extLst>
          </p:cNvPr>
          <p:cNvSpPr>
            <a:spLocks noGrp="1"/>
          </p:cNvSpPr>
          <p:nvPr>
            <p:ph type="pic" sz="quarter" idx="28"/>
          </p:nvPr>
        </p:nvSpPr>
        <p:spPr>
          <a:xfrm>
            <a:off x="440531" y="2164224"/>
            <a:ext cx="1944291" cy="2924432"/>
          </a:xfrm>
          <a:prstGeom prst="roundRect">
            <a:avLst>
              <a:gd name="adj" fmla="val 8270"/>
            </a:avLst>
          </a:prstGeom>
        </p:spPr>
        <p:txBody>
          <a:bodyPr/>
          <a:lstStyle/>
          <a:p>
            <a:endParaRPr lang="ru-RU"/>
          </a:p>
        </p:txBody>
      </p:sp>
      <p:sp>
        <p:nvSpPr>
          <p:cNvPr id="6" name="Title Placeholder">
            <a:extLst>
              <a:ext uri="{FF2B5EF4-FFF2-40B4-BE49-F238E27FC236}">
                <a16:creationId xmlns:a16="http://schemas.microsoft.com/office/drawing/2014/main" id="{4FCAEA69-6578-8D00-2821-DBC59AB8FE2F}"/>
              </a:ext>
            </a:extLst>
          </p:cNvPr>
          <p:cNvSpPr>
            <a:spLocks noGrp="1"/>
          </p:cNvSpPr>
          <p:nvPr>
            <p:ph type="title" hasCustomPrompt="1"/>
            <p:custDataLst>
              <p:tags r:id="rId4"/>
            </p:custDataLst>
          </p:nvPr>
        </p:nvSpPr>
        <p:spPr>
          <a:xfrm>
            <a:off x="443738" y="1313707"/>
            <a:ext cx="4046819"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a:t>
            </a:r>
            <a:endParaRPr lang="ru-RU" dirty="0"/>
          </a:p>
        </p:txBody>
      </p:sp>
      <p:sp>
        <p:nvSpPr>
          <p:cNvPr id="11" name="Picture Placeholder 14">
            <a:extLst>
              <a:ext uri="{FF2B5EF4-FFF2-40B4-BE49-F238E27FC236}">
                <a16:creationId xmlns:a16="http://schemas.microsoft.com/office/drawing/2014/main" id="{4C618095-E81F-9F84-3F16-3DA746F77B13}"/>
              </a:ext>
            </a:extLst>
          </p:cNvPr>
          <p:cNvSpPr>
            <a:spLocks noGrp="1"/>
          </p:cNvSpPr>
          <p:nvPr>
            <p:ph type="pic" sz="quarter" idx="29"/>
          </p:nvPr>
        </p:nvSpPr>
        <p:spPr>
          <a:xfrm>
            <a:off x="2556755" y="2164224"/>
            <a:ext cx="1944000" cy="2924432"/>
          </a:xfrm>
          <a:prstGeom prst="roundRect">
            <a:avLst>
              <a:gd name="adj" fmla="val 8270"/>
            </a:avLst>
          </a:prstGeom>
        </p:spPr>
        <p:txBody>
          <a:bodyPr/>
          <a:lstStyle/>
          <a:p>
            <a:endParaRPr lang="ru-RU"/>
          </a:p>
        </p:txBody>
      </p:sp>
      <p:sp>
        <p:nvSpPr>
          <p:cNvPr id="13" name="Picture Placeholder 14">
            <a:extLst>
              <a:ext uri="{FF2B5EF4-FFF2-40B4-BE49-F238E27FC236}">
                <a16:creationId xmlns:a16="http://schemas.microsoft.com/office/drawing/2014/main" id="{EAEF96D1-969A-6A5A-E731-FCAA5CE6972A}"/>
              </a:ext>
            </a:extLst>
          </p:cNvPr>
          <p:cNvSpPr>
            <a:spLocks noGrp="1"/>
          </p:cNvSpPr>
          <p:nvPr>
            <p:ph type="pic" sz="quarter" idx="30"/>
          </p:nvPr>
        </p:nvSpPr>
        <p:spPr>
          <a:xfrm>
            <a:off x="4672979" y="2164224"/>
            <a:ext cx="1944000" cy="2924432"/>
          </a:xfrm>
          <a:prstGeom prst="roundRect">
            <a:avLst>
              <a:gd name="adj" fmla="val 8270"/>
            </a:avLst>
          </a:prstGeom>
        </p:spPr>
        <p:txBody>
          <a:bodyPr/>
          <a:lstStyle/>
          <a:p>
            <a:endParaRPr lang="ru-RU"/>
          </a:p>
        </p:txBody>
      </p:sp>
      <p:sp>
        <p:nvSpPr>
          <p:cNvPr id="16" name="Subtitle Placeholder 2">
            <a:extLst>
              <a:ext uri="{FF2B5EF4-FFF2-40B4-BE49-F238E27FC236}">
                <a16:creationId xmlns:a16="http://schemas.microsoft.com/office/drawing/2014/main" id="{AEA1C9B3-88C7-3B0F-390A-D0EEBDF90448}"/>
              </a:ext>
            </a:extLst>
          </p:cNvPr>
          <p:cNvSpPr>
            <a:spLocks noGrp="1"/>
          </p:cNvSpPr>
          <p:nvPr>
            <p:ph type="body" idx="31" hasCustomPrompt="1"/>
            <p:custDataLst>
              <p:tags r:id="rId5"/>
            </p:custDataLst>
          </p:nvPr>
        </p:nvSpPr>
        <p:spPr>
          <a:xfrm>
            <a:off x="2556755" y="5310232"/>
            <a:ext cx="1944000" cy="521645"/>
          </a:xfrm>
        </p:spPr>
        <p:txBody>
          <a:bodyPr wrap="square" lIns="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7" name="Text Placeholder 2">
            <a:extLst>
              <a:ext uri="{FF2B5EF4-FFF2-40B4-BE49-F238E27FC236}">
                <a16:creationId xmlns:a16="http://schemas.microsoft.com/office/drawing/2014/main" id="{C5381815-43BD-3213-AD6F-739525E6C136}"/>
              </a:ext>
            </a:extLst>
          </p:cNvPr>
          <p:cNvSpPr>
            <a:spLocks noGrp="1"/>
          </p:cNvSpPr>
          <p:nvPr>
            <p:ph type="body" idx="32"/>
            <p:custDataLst>
              <p:tags r:id="rId6"/>
            </p:custDataLst>
          </p:nvPr>
        </p:nvSpPr>
        <p:spPr>
          <a:xfrm>
            <a:off x="2556755" y="5905011"/>
            <a:ext cx="19440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8" name="Straight Connector">
            <a:extLst>
              <a:ext uri="{FF2B5EF4-FFF2-40B4-BE49-F238E27FC236}">
                <a16:creationId xmlns:a16="http://schemas.microsoft.com/office/drawing/2014/main" id="{5583D173-0551-EACB-AD0A-9833D7AB7A9E}"/>
              </a:ext>
            </a:extLst>
          </p:cNvPr>
          <p:cNvCxnSpPr>
            <a:cxnSpLocks/>
          </p:cNvCxnSpPr>
          <p:nvPr userDrawn="1"/>
        </p:nvCxnSpPr>
        <p:spPr>
          <a:xfrm>
            <a:off x="2556755" y="5908820"/>
            <a:ext cx="19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9" name="Subtitle Placeholder 3">
            <a:extLst>
              <a:ext uri="{FF2B5EF4-FFF2-40B4-BE49-F238E27FC236}">
                <a16:creationId xmlns:a16="http://schemas.microsoft.com/office/drawing/2014/main" id="{2257A3E1-20C0-B3E9-A2F2-2A4ACBA9F1F8}"/>
              </a:ext>
            </a:extLst>
          </p:cNvPr>
          <p:cNvSpPr>
            <a:spLocks noGrp="1"/>
          </p:cNvSpPr>
          <p:nvPr>
            <p:ph type="body" idx="33" hasCustomPrompt="1"/>
            <p:custDataLst>
              <p:tags r:id="rId7"/>
            </p:custDataLst>
          </p:nvPr>
        </p:nvSpPr>
        <p:spPr>
          <a:xfrm>
            <a:off x="4673233" y="5310232"/>
            <a:ext cx="1944000" cy="521645"/>
          </a:xfrm>
        </p:spPr>
        <p:txBody>
          <a:bodyPr wrap="square" lIns="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20" name="Text Placeholder 3">
            <a:extLst>
              <a:ext uri="{FF2B5EF4-FFF2-40B4-BE49-F238E27FC236}">
                <a16:creationId xmlns:a16="http://schemas.microsoft.com/office/drawing/2014/main" id="{73756E2A-537D-0E02-F161-37AC5C510DC6}"/>
              </a:ext>
            </a:extLst>
          </p:cNvPr>
          <p:cNvSpPr>
            <a:spLocks noGrp="1"/>
          </p:cNvSpPr>
          <p:nvPr>
            <p:ph type="body" idx="34"/>
            <p:custDataLst>
              <p:tags r:id="rId8"/>
            </p:custDataLst>
          </p:nvPr>
        </p:nvSpPr>
        <p:spPr>
          <a:xfrm>
            <a:off x="4673233" y="5905011"/>
            <a:ext cx="19440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1" name="Straight Connector">
            <a:extLst>
              <a:ext uri="{FF2B5EF4-FFF2-40B4-BE49-F238E27FC236}">
                <a16:creationId xmlns:a16="http://schemas.microsoft.com/office/drawing/2014/main" id="{F92E13FA-CACE-E780-DC8D-09B9DA9A94D0}"/>
              </a:ext>
            </a:extLst>
          </p:cNvPr>
          <p:cNvCxnSpPr>
            <a:cxnSpLocks/>
          </p:cNvCxnSpPr>
          <p:nvPr userDrawn="1"/>
        </p:nvCxnSpPr>
        <p:spPr>
          <a:xfrm>
            <a:off x="4673233" y="5908820"/>
            <a:ext cx="19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Picture Placeholder 14">
            <a:extLst>
              <a:ext uri="{FF2B5EF4-FFF2-40B4-BE49-F238E27FC236}">
                <a16:creationId xmlns:a16="http://schemas.microsoft.com/office/drawing/2014/main" id="{A3C813A8-5A44-CC94-FB22-4A605520C819}"/>
              </a:ext>
            </a:extLst>
          </p:cNvPr>
          <p:cNvSpPr>
            <a:spLocks noGrp="1"/>
          </p:cNvSpPr>
          <p:nvPr>
            <p:ph type="pic" sz="quarter" idx="35"/>
          </p:nvPr>
        </p:nvSpPr>
        <p:spPr>
          <a:xfrm>
            <a:off x="6759469" y="2164224"/>
            <a:ext cx="1944000" cy="2924432"/>
          </a:xfrm>
          <a:prstGeom prst="roundRect">
            <a:avLst>
              <a:gd name="adj" fmla="val 8270"/>
            </a:avLst>
          </a:prstGeom>
        </p:spPr>
        <p:txBody>
          <a:bodyPr/>
          <a:lstStyle/>
          <a:p>
            <a:endParaRPr lang="ru-RU"/>
          </a:p>
        </p:txBody>
      </p:sp>
      <p:sp>
        <p:nvSpPr>
          <p:cNvPr id="10" name="Subtitle Placeholder 4">
            <a:extLst>
              <a:ext uri="{FF2B5EF4-FFF2-40B4-BE49-F238E27FC236}">
                <a16:creationId xmlns:a16="http://schemas.microsoft.com/office/drawing/2014/main" id="{341C1A8E-044A-C526-3CC4-DC286C56839D}"/>
              </a:ext>
            </a:extLst>
          </p:cNvPr>
          <p:cNvSpPr>
            <a:spLocks noGrp="1"/>
          </p:cNvSpPr>
          <p:nvPr>
            <p:ph type="body" idx="36" hasCustomPrompt="1"/>
            <p:custDataLst>
              <p:tags r:id="rId9"/>
            </p:custDataLst>
          </p:nvPr>
        </p:nvSpPr>
        <p:spPr>
          <a:xfrm>
            <a:off x="6759722" y="5310232"/>
            <a:ext cx="1944000" cy="521645"/>
          </a:xfrm>
        </p:spPr>
        <p:txBody>
          <a:bodyPr wrap="square" lIns="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4" name="Text Placeholder 4">
            <a:extLst>
              <a:ext uri="{FF2B5EF4-FFF2-40B4-BE49-F238E27FC236}">
                <a16:creationId xmlns:a16="http://schemas.microsoft.com/office/drawing/2014/main" id="{A0060A88-E886-7DFF-2671-90C665DB4E6B}"/>
              </a:ext>
            </a:extLst>
          </p:cNvPr>
          <p:cNvSpPr>
            <a:spLocks noGrp="1"/>
          </p:cNvSpPr>
          <p:nvPr>
            <p:ph type="body" idx="37"/>
            <p:custDataLst>
              <p:tags r:id="rId10"/>
            </p:custDataLst>
          </p:nvPr>
        </p:nvSpPr>
        <p:spPr>
          <a:xfrm>
            <a:off x="6759722" y="5905770"/>
            <a:ext cx="19440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2" name="Straight Connector">
            <a:extLst>
              <a:ext uri="{FF2B5EF4-FFF2-40B4-BE49-F238E27FC236}">
                <a16:creationId xmlns:a16="http://schemas.microsoft.com/office/drawing/2014/main" id="{69D1795D-DCE4-59BE-DE0A-0B7EA262081A}"/>
              </a:ext>
            </a:extLst>
          </p:cNvPr>
          <p:cNvCxnSpPr>
            <a:cxnSpLocks/>
          </p:cNvCxnSpPr>
          <p:nvPr userDrawn="1"/>
        </p:nvCxnSpPr>
        <p:spPr>
          <a:xfrm>
            <a:off x="6759722" y="5909579"/>
            <a:ext cx="19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Free Badge"/>
          <p:cNvPicPr>
            <a:picLocks noChangeAspect="1"/>
          </p:cNvPicPr>
          <p:nvPr userDrawn="1"/>
        </p:nvPicPr>
        <p:blipFill>
          <a:blip r:embed="rId14"/>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3782843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S07V4">
    <p:bg>
      <p:bgPr>
        <a:solidFill>
          <a:schemeClr val="bg1"/>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919CE631-CCF9-CBF0-C470-B0587AF1DB4E}"/>
              </a:ext>
            </a:extLst>
          </p:cNvPr>
          <p:cNvSpPr/>
          <p:nvPr userDrawn="1"/>
        </p:nvSpPr>
        <p:spPr>
          <a:xfrm>
            <a:off x="7562242" y="0"/>
            <a:ext cx="1581758" cy="2109010"/>
          </a:xfrm>
          <a:custGeom>
            <a:avLst/>
            <a:gdLst>
              <a:gd name="connsiteX0" fmla="*/ 0 w 2109010"/>
              <a:gd name="connsiteY0" fmla="*/ 0 h 2109010"/>
              <a:gd name="connsiteX1" fmla="*/ 765781 w 2109010"/>
              <a:gd name="connsiteY1" fmla="*/ 0 h 2109010"/>
              <a:gd name="connsiteX2" fmla="*/ 2109009 w 2109010"/>
              <a:gd name="connsiteY2" fmla="*/ 1343228 h 2109010"/>
              <a:gd name="connsiteX3" fmla="*/ 2109010 w 2109010"/>
              <a:gd name="connsiteY3" fmla="*/ 1343228 h 2109010"/>
              <a:gd name="connsiteX4" fmla="*/ 2109010 w 2109010"/>
              <a:gd name="connsiteY4" fmla="*/ 2109010 h 2109010"/>
              <a:gd name="connsiteX5" fmla="*/ 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0" y="0"/>
                </a:moveTo>
                <a:lnTo>
                  <a:pt x="765781" y="0"/>
                </a:lnTo>
                <a:cubicBezTo>
                  <a:pt x="765781" y="741844"/>
                  <a:pt x="1367165" y="1343228"/>
                  <a:pt x="2109009" y="1343228"/>
                </a:cubicBezTo>
                <a:lnTo>
                  <a:pt x="2109010" y="1343228"/>
                </a:lnTo>
                <a:lnTo>
                  <a:pt x="2109010" y="2109010"/>
                </a:lnTo>
                <a:cubicBezTo>
                  <a:pt x="944236" y="2109010"/>
                  <a:pt x="0" y="1164774"/>
                  <a:pt x="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4" name="Subtitle Placeholder">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3738" y="5310232"/>
            <a:ext cx="2646000" cy="521645"/>
          </a:xfrm>
        </p:spPr>
        <p:txBody>
          <a:bodyPr wrap="square" lIns="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5" name="Description Placeholder">
            <a:extLst>
              <a:ext uri="{FF2B5EF4-FFF2-40B4-BE49-F238E27FC236}">
                <a16:creationId xmlns:a16="http://schemas.microsoft.com/office/drawing/2014/main" id="{4450D951-48B5-4B7A-39FC-A2A9495054A6}"/>
              </a:ext>
            </a:extLst>
          </p:cNvPr>
          <p:cNvSpPr>
            <a:spLocks noGrp="1"/>
          </p:cNvSpPr>
          <p:nvPr>
            <p:ph type="body" idx="24"/>
            <p:custDataLst>
              <p:tags r:id="rId2"/>
            </p:custDataLst>
          </p:nvPr>
        </p:nvSpPr>
        <p:spPr>
          <a:xfrm>
            <a:off x="443738" y="5905770"/>
            <a:ext cx="26460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2" name="Straight Connector">
            <a:extLst>
              <a:ext uri="{FF2B5EF4-FFF2-40B4-BE49-F238E27FC236}">
                <a16:creationId xmlns:a16="http://schemas.microsoft.com/office/drawing/2014/main" id="{D1777AAF-73CE-C1C1-7928-7FBDA3E7B8AC}"/>
              </a:ext>
            </a:extLst>
          </p:cNvPr>
          <p:cNvCxnSpPr>
            <a:cxnSpLocks/>
          </p:cNvCxnSpPr>
          <p:nvPr userDrawn="1"/>
        </p:nvCxnSpPr>
        <p:spPr>
          <a:xfrm>
            <a:off x="440531" y="5909579"/>
            <a:ext cx="2646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3"/>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2" name="Graphic" descr="Портфель со сплошной заливкой">
            <a:extLst>
              <a:ext uri="{FF2B5EF4-FFF2-40B4-BE49-F238E27FC236}">
                <a16:creationId xmlns:a16="http://schemas.microsoft.com/office/drawing/2014/main" id="{ED212FCF-C631-863D-054D-7E79546BBC96}"/>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15746" y="480357"/>
            <a:ext cx="270000" cy="360000"/>
          </a:xfrm>
          <a:prstGeom prst="rect">
            <a:avLst/>
          </a:prstGeom>
        </p:spPr>
      </p:pic>
      <p:sp>
        <p:nvSpPr>
          <p:cNvPr id="15" name="Picture Placeholder 14">
            <a:extLst>
              <a:ext uri="{FF2B5EF4-FFF2-40B4-BE49-F238E27FC236}">
                <a16:creationId xmlns:a16="http://schemas.microsoft.com/office/drawing/2014/main" id="{93CF2132-6B04-6D2A-3927-37A18589420D}"/>
              </a:ext>
            </a:extLst>
          </p:cNvPr>
          <p:cNvSpPr>
            <a:spLocks noGrp="1"/>
          </p:cNvSpPr>
          <p:nvPr>
            <p:ph type="pic" sz="quarter" idx="28"/>
          </p:nvPr>
        </p:nvSpPr>
        <p:spPr>
          <a:xfrm>
            <a:off x="440531" y="2164224"/>
            <a:ext cx="2646760" cy="2924432"/>
          </a:xfrm>
          <a:prstGeom prst="roundRect">
            <a:avLst>
              <a:gd name="adj" fmla="val 6446"/>
            </a:avLst>
          </a:prstGeom>
        </p:spPr>
        <p:txBody>
          <a:bodyPr/>
          <a:lstStyle/>
          <a:p>
            <a:endParaRPr lang="ru-RU"/>
          </a:p>
        </p:txBody>
      </p:sp>
      <p:sp>
        <p:nvSpPr>
          <p:cNvPr id="6" name="Title Placeholder">
            <a:extLst>
              <a:ext uri="{FF2B5EF4-FFF2-40B4-BE49-F238E27FC236}">
                <a16:creationId xmlns:a16="http://schemas.microsoft.com/office/drawing/2014/main" id="{4FCAEA69-6578-8D00-2821-DBC59AB8FE2F}"/>
              </a:ext>
            </a:extLst>
          </p:cNvPr>
          <p:cNvSpPr>
            <a:spLocks noGrp="1"/>
          </p:cNvSpPr>
          <p:nvPr>
            <p:ph type="title" hasCustomPrompt="1"/>
            <p:custDataLst>
              <p:tags r:id="rId4"/>
            </p:custDataLst>
          </p:nvPr>
        </p:nvSpPr>
        <p:spPr>
          <a:xfrm>
            <a:off x="443738" y="1313707"/>
            <a:ext cx="2643554"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a:t>
            </a:r>
            <a:endParaRPr lang="ru-RU" dirty="0"/>
          </a:p>
        </p:txBody>
      </p:sp>
      <p:sp>
        <p:nvSpPr>
          <p:cNvPr id="11" name="Picture Placeholder 14">
            <a:extLst>
              <a:ext uri="{FF2B5EF4-FFF2-40B4-BE49-F238E27FC236}">
                <a16:creationId xmlns:a16="http://schemas.microsoft.com/office/drawing/2014/main" id="{4C618095-E81F-9F84-3F16-3DA746F77B13}"/>
              </a:ext>
            </a:extLst>
          </p:cNvPr>
          <p:cNvSpPr>
            <a:spLocks noGrp="1"/>
          </p:cNvSpPr>
          <p:nvPr>
            <p:ph type="pic" sz="quarter" idx="29"/>
          </p:nvPr>
        </p:nvSpPr>
        <p:spPr>
          <a:xfrm>
            <a:off x="3249216" y="3789680"/>
            <a:ext cx="1701000" cy="1563136"/>
          </a:xfrm>
          <a:prstGeom prst="roundRect">
            <a:avLst>
              <a:gd name="adj" fmla="val 8270"/>
            </a:avLst>
          </a:prstGeom>
        </p:spPr>
        <p:txBody>
          <a:bodyPr/>
          <a:lstStyle/>
          <a:p>
            <a:endParaRPr lang="ru-RU"/>
          </a:p>
        </p:txBody>
      </p:sp>
      <p:sp>
        <p:nvSpPr>
          <p:cNvPr id="13" name="Picture Placeholder 14">
            <a:extLst>
              <a:ext uri="{FF2B5EF4-FFF2-40B4-BE49-F238E27FC236}">
                <a16:creationId xmlns:a16="http://schemas.microsoft.com/office/drawing/2014/main" id="{EAEF96D1-969A-6A5A-E731-FCAA5CE6972A}"/>
              </a:ext>
            </a:extLst>
          </p:cNvPr>
          <p:cNvSpPr>
            <a:spLocks noGrp="1"/>
          </p:cNvSpPr>
          <p:nvPr>
            <p:ph type="pic" sz="quarter" idx="30"/>
          </p:nvPr>
        </p:nvSpPr>
        <p:spPr>
          <a:xfrm>
            <a:off x="5125842" y="3789680"/>
            <a:ext cx="1701000" cy="1563136"/>
          </a:xfrm>
          <a:prstGeom prst="roundRect">
            <a:avLst>
              <a:gd name="adj" fmla="val 8270"/>
            </a:avLst>
          </a:prstGeom>
        </p:spPr>
        <p:txBody>
          <a:bodyPr/>
          <a:lstStyle/>
          <a:p>
            <a:endParaRPr lang="ru-RU"/>
          </a:p>
        </p:txBody>
      </p:sp>
      <p:sp>
        <p:nvSpPr>
          <p:cNvPr id="16" name="Subtitle Placeholder">
            <a:extLst>
              <a:ext uri="{FF2B5EF4-FFF2-40B4-BE49-F238E27FC236}">
                <a16:creationId xmlns:a16="http://schemas.microsoft.com/office/drawing/2014/main" id="{AEA1C9B3-88C7-3B0F-390A-D0EEBDF90448}"/>
              </a:ext>
            </a:extLst>
          </p:cNvPr>
          <p:cNvSpPr>
            <a:spLocks noGrp="1"/>
          </p:cNvSpPr>
          <p:nvPr>
            <p:ph type="body" idx="31" hasCustomPrompt="1"/>
            <p:custDataLst>
              <p:tags r:id="rId5"/>
            </p:custDataLst>
          </p:nvPr>
        </p:nvSpPr>
        <p:spPr>
          <a:xfrm>
            <a:off x="3249216" y="5459879"/>
            <a:ext cx="1701000" cy="448942"/>
          </a:xfrm>
        </p:spPr>
        <p:txBody>
          <a:bodyPr wrap="square" lIns="0" tIns="144000" rIns="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7" name="Description Placeholder">
            <a:extLst>
              <a:ext uri="{FF2B5EF4-FFF2-40B4-BE49-F238E27FC236}">
                <a16:creationId xmlns:a16="http://schemas.microsoft.com/office/drawing/2014/main" id="{C5381815-43BD-3213-AD6F-739525E6C136}"/>
              </a:ext>
            </a:extLst>
          </p:cNvPr>
          <p:cNvSpPr>
            <a:spLocks noGrp="1"/>
          </p:cNvSpPr>
          <p:nvPr>
            <p:ph type="body" idx="32"/>
            <p:custDataLst>
              <p:tags r:id="rId6"/>
            </p:custDataLst>
          </p:nvPr>
        </p:nvSpPr>
        <p:spPr>
          <a:xfrm>
            <a:off x="3249216" y="5905011"/>
            <a:ext cx="17010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cxnSp>
        <p:nvCxnSpPr>
          <p:cNvPr id="18" name="Straight Connector">
            <a:extLst>
              <a:ext uri="{FF2B5EF4-FFF2-40B4-BE49-F238E27FC236}">
                <a16:creationId xmlns:a16="http://schemas.microsoft.com/office/drawing/2014/main" id="{5583D173-0551-EACB-AD0A-9833D7AB7A9E}"/>
              </a:ext>
            </a:extLst>
          </p:cNvPr>
          <p:cNvCxnSpPr>
            <a:cxnSpLocks/>
          </p:cNvCxnSpPr>
          <p:nvPr userDrawn="1"/>
        </p:nvCxnSpPr>
        <p:spPr>
          <a:xfrm>
            <a:off x="3249216" y="5908820"/>
            <a:ext cx="1701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9" name="Subtitle Placeholder">
            <a:extLst>
              <a:ext uri="{FF2B5EF4-FFF2-40B4-BE49-F238E27FC236}">
                <a16:creationId xmlns:a16="http://schemas.microsoft.com/office/drawing/2014/main" id="{2257A3E1-20C0-B3E9-A2F2-2A4ACBA9F1F8}"/>
              </a:ext>
            </a:extLst>
          </p:cNvPr>
          <p:cNvSpPr>
            <a:spLocks noGrp="1"/>
          </p:cNvSpPr>
          <p:nvPr>
            <p:ph type="body" idx="33" hasCustomPrompt="1"/>
            <p:custDataLst>
              <p:tags r:id="rId7"/>
            </p:custDataLst>
          </p:nvPr>
        </p:nvSpPr>
        <p:spPr>
          <a:xfrm>
            <a:off x="5125842" y="5459879"/>
            <a:ext cx="1701000" cy="448942"/>
          </a:xfrm>
        </p:spPr>
        <p:txBody>
          <a:bodyPr wrap="square" lIns="0" tIns="144000" rIns="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20" name="Description Placeholder">
            <a:extLst>
              <a:ext uri="{FF2B5EF4-FFF2-40B4-BE49-F238E27FC236}">
                <a16:creationId xmlns:a16="http://schemas.microsoft.com/office/drawing/2014/main" id="{73756E2A-537D-0E02-F161-37AC5C510DC6}"/>
              </a:ext>
            </a:extLst>
          </p:cNvPr>
          <p:cNvSpPr>
            <a:spLocks noGrp="1"/>
          </p:cNvSpPr>
          <p:nvPr>
            <p:ph type="body" idx="34"/>
            <p:custDataLst>
              <p:tags r:id="rId8"/>
            </p:custDataLst>
          </p:nvPr>
        </p:nvSpPr>
        <p:spPr>
          <a:xfrm>
            <a:off x="5125842" y="5905011"/>
            <a:ext cx="17010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cxnSp>
        <p:nvCxnSpPr>
          <p:cNvPr id="21" name="Straight Connector">
            <a:extLst>
              <a:ext uri="{FF2B5EF4-FFF2-40B4-BE49-F238E27FC236}">
                <a16:creationId xmlns:a16="http://schemas.microsoft.com/office/drawing/2014/main" id="{F92E13FA-CACE-E780-DC8D-09B9DA9A94D0}"/>
              </a:ext>
            </a:extLst>
          </p:cNvPr>
          <p:cNvCxnSpPr>
            <a:cxnSpLocks/>
          </p:cNvCxnSpPr>
          <p:nvPr userDrawn="1"/>
        </p:nvCxnSpPr>
        <p:spPr>
          <a:xfrm>
            <a:off x="5125842" y="5908820"/>
            <a:ext cx="1701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Picture Placeholder 14">
            <a:extLst>
              <a:ext uri="{FF2B5EF4-FFF2-40B4-BE49-F238E27FC236}">
                <a16:creationId xmlns:a16="http://schemas.microsoft.com/office/drawing/2014/main" id="{A3C813A8-5A44-CC94-FB22-4A605520C819}"/>
              </a:ext>
            </a:extLst>
          </p:cNvPr>
          <p:cNvSpPr>
            <a:spLocks noGrp="1"/>
          </p:cNvSpPr>
          <p:nvPr>
            <p:ph type="pic" sz="quarter" idx="35"/>
          </p:nvPr>
        </p:nvSpPr>
        <p:spPr>
          <a:xfrm>
            <a:off x="7002469" y="3789680"/>
            <a:ext cx="1701000" cy="1563136"/>
          </a:xfrm>
          <a:prstGeom prst="roundRect">
            <a:avLst>
              <a:gd name="adj" fmla="val 8270"/>
            </a:avLst>
          </a:prstGeom>
        </p:spPr>
        <p:txBody>
          <a:bodyPr/>
          <a:lstStyle/>
          <a:p>
            <a:endParaRPr lang="ru-RU"/>
          </a:p>
        </p:txBody>
      </p:sp>
      <p:sp>
        <p:nvSpPr>
          <p:cNvPr id="10" name="Subtitle Placeholder">
            <a:extLst>
              <a:ext uri="{FF2B5EF4-FFF2-40B4-BE49-F238E27FC236}">
                <a16:creationId xmlns:a16="http://schemas.microsoft.com/office/drawing/2014/main" id="{341C1A8E-044A-C526-3CC4-DC286C56839D}"/>
              </a:ext>
            </a:extLst>
          </p:cNvPr>
          <p:cNvSpPr>
            <a:spLocks noGrp="1"/>
          </p:cNvSpPr>
          <p:nvPr>
            <p:ph type="body" idx="36" hasCustomPrompt="1"/>
            <p:custDataLst>
              <p:tags r:id="rId9"/>
            </p:custDataLst>
          </p:nvPr>
        </p:nvSpPr>
        <p:spPr>
          <a:xfrm>
            <a:off x="7002469" y="5459879"/>
            <a:ext cx="1701000" cy="448942"/>
          </a:xfrm>
        </p:spPr>
        <p:txBody>
          <a:bodyPr wrap="square" lIns="0" tIns="144000" rIns="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4" name="Description Placeholder">
            <a:extLst>
              <a:ext uri="{FF2B5EF4-FFF2-40B4-BE49-F238E27FC236}">
                <a16:creationId xmlns:a16="http://schemas.microsoft.com/office/drawing/2014/main" id="{A0060A88-E886-7DFF-2671-90C665DB4E6B}"/>
              </a:ext>
            </a:extLst>
          </p:cNvPr>
          <p:cNvSpPr>
            <a:spLocks noGrp="1"/>
          </p:cNvSpPr>
          <p:nvPr>
            <p:ph type="body" idx="37"/>
            <p:custDataLst>
              <p:tags r:id="rId10"/>
            </p:custDataLst>
          </p:nvPr>
        </p:nvSpPr>
        <p:spPr>
          <a:xfrm>
            <a:off x="7002469" y="5905770"/>
            <a:ext cx="17010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cxnSp>
        <p:nvCxnSpPr>
          <p:cNvPr id="22" name="Straight Connector">
            <a:extLst>
              <a:ext uri="{FF2B5EF4-FFF2-40B4-BE49-F238E27FC236}">
                <a16:creationId xmlns:a16="http://schemas.microsoft.com/office/drawing/2014/main" id="{69D1795D-DCE4-59BE-DE0A-0B7EA262081A}"/>
              </a:ext>
            </a:extLst>
          </p:cNvPr>
          <p:cNvCxnSpPr>
            <a:cxnSpLocks/>
          </p:cNvCxnSpPr>
          <p:nvPr userDrawn="1"/>
        </p:nvCxnSpPr>
        <p:spPr>
          <a:xfrm>
            <a:off x="7002469" y="5909579"/>
            <a:ext cx="1701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5" name="Picture Placeholder 14">
            <a:extLst>
              <a:ext uri="{FF2B5EF4-FFF2-40B4-BE49-F238E27FC236}">
                <a16:creationId xmlns:a16="http://schemas.microsoft.com/office/drawing/2014/main" id="{AE2C1252-883B-C644-20B7-AC107AADB349}"/>
              </a:ext>
            </a:extLst>
          </p:cNvPr>
          <p:cNvSpPr>
            <a:spLocks noGrp="1"/>
          </p:cNvSpPr>
          <p:nvPr>
            <p:ph type="pic" sz="quarter" idx="38"/>
          </p:nvPr>
        </p:nvSpPr>
        <p:spPr>
          <a:xfrm>
            <a:off x="3249216" y="995680"/>
            <a:ext cx="1701000" cy="1563136"/>
          </a:xfrm>
          <a:prstGeom prst="roundRect">
            <a:avLst>
              <a:gd name="adj" fmla="val 8270"/>
            </a:avLst>
          </a:prstGeom>
        </p:spPr>
        <p:txBody>
          <a:bodyPr/>
          <a:lstStyle/>
          <a:p>
            <a:endParaRPr lang="ru-RU"/>
          </a:p>
        </p:txBody>
      </p:sp>
      <p:sp>
        <p:nvSpPr>
          <p:cNvPr id="36" name="Picture Placeholder 14">
            <a:extLst>
              <a:ext uri="{FF2B5EF4-FFF2-40B4-BE49-F238E27FC236}">
                <a16:creationId xmlns:a16="http://schemas.microsoft.com/office/drawing/2014/main" id="{71E93CFA-36F6-7C79-E52C-A56A43D9AFF2}"/>
              </a:ext>
            </a:extLst>
          </p:cNvPr>
          <p:cNvSpPr>
            <a:spLocks noGrp="1"/>
          </p:cNvSpPr>
          <p:nvPr>
            <p:ph type="pic" sz="quarter" idx="39"/>
          </p:nvPr>
        </p:nvSpPr>
        <p:spPr>
          <a:xfrm>
            <a:off x="5125842" y="995680"/>
            <a:ext cx="1701000" cy="1563136"/>
          </a:xfrm>
          <a:prstGeom prst="roundRect">
            <a:avLst>
              <a:gd name="adj" fmla="val 8270"/>
            </a:avLst>
          </a:prstGeom>
        </p:spPr>
        <p:txBody>
          <a:bodyPr/>
          <a:lstStyle/>
          <a:p>
            <a:endParaRPr lang="ru-RU"/>
          </a:p>
        </p:txBody>
      </p:sp>
      <p:sp>
        <p:nvSpPr>
          <p:cNvPr id="37" name="Subtitle Placeholder">
            <a:extLst>
              <a:ext uri="{FF2B5EF4-FFF2-40B4-BE49-F238E27FC236}">
                <a16:creationId xmlns:a16="http://schemas.microsoft.com/office/drawing/2014/main" id="{7EFE23E2-FE85-B0C7-0245-4A2FC440FFA8}"/>
              </a:ext>
            </a:extLst>
          </p:cNvPr>
          <p:cNvSpPr>
            <a:spLocks noGrp="1"/>
          </p:cNvSpPr>
          <p:nvPr>
            <p:ph type="body" idx="40" hasCustomPrompt="1"/>
            <p:custDataLst>
              <p:tags r:id="rId11"/>
            </p:custDataLst>
          </p:nvPr>
        </p:nvSpPr>
        <p:spPr>
          <a:xfrm>
            <a:off x="3249216" y="2665879"/>
            <a:ext cx="1701000" cy="448942"/>
          </a:xfrm>
        </p:spPr>
        <p:txBody>
          <a:bodyPr wrap="square" lIns="0" tIns="144000" rIns="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8" name="Description Placeholder">
            <a:extLst>
              <a:ext uri="{FF2B5EF4-FFF2-40B4-BE49-F238E27FC236}">
                <a16:creationId xmlns:a16="http://schemas.microsoft.com/office/drawing/2014/main" id="{52E647FD-5ADF-9734-F003-270139853F2D}"/>
              </a:ext>
            </a:extLst>
          </p:cNvPr>
          <p:cNvSpPr>
            <a:spLocks noGrp="1"/>
          </p:cNvSpPr>
          <p:nvPr>
            <p:ph type="body" idx="41"/>
            <p:custDataLst>
              <p:tags r:id="rId12"/>
            </p:custDataLst>
          </p:nvPr>
        </p:nvSpPr>
        <p:spPr>
          <a:xfrm>
            <a:off x="3249216" y="3111011"/>
            <a:ext cx="17010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cxnSp>
        <p:nvCxnSpPr>
          <p:cNvPr id="39" name="Straight Connector">
            <a:extLst>
              <a:ext uri="{FF2B5EF4-FFF2-40B4-BE49-F238E27FC236}">
                <a16:creationId xmlns:a16="http://schemas.microsoft.com/office/drawing/2014/main" id="{312548A5-DE94-4A3D-8C7F-324CF2A433EB}"/>
              </a:ext>
            </a:extLst>
          </p:cNvPr>
          <p:cNvCxnSpPr>
            <a:cxnSpLocks/>
          </p:cNvCxnSpPr>
          <p:nvPr userDrawn="1"/>
        </p:nvCxnSpPr>
        <p:spPr>
          <a:xfrm>
            <a:off x="3249216" y="3114820"/>
            <a:ext cx="1701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40" name="Subtitle Placeholder">
            <a:extLst>
              <a:ext uri="{FF2B5EF4-FFF2-40B4-BE49-F238E27FC236}">
                <a16:creationId xmlns:a16="http://schemas.microsoft.com/office/drawing/2014/main" id="{4EC76E1F-10C6-EB87-1789-3A6D1F7C316E}"/>
              </a:ext>
            </a:extLst>
          </p:cNvPr>
          <p:cNvSpPr>
            <a:spLocks noGrp="1"/>
          </p:cNvSpPr>
          <p:nvPr>
            <p:ph type="body" idx="42" hasCustomPrompt="1"/>
            <p:custDataLst>
              <p:tags r:id="rId13"/>
            </p:custDataLst>
          </p:nvPr>
        </p:nvSpPr>
        <p:spPr>
          <a:xfrm>
            <a:off x="5125842" y="2665879"/>
            <a:ext cx="1701000" cy="448942"/>
          </a:xfrm>
        </p:spPr>
        <p:txBody>
          <a:bodyPr wrap="square" lIns="0" tIns="144000" rIns="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41" name="Description Placeholder">
            <a:extLst>
              <a:ext uri="{FF2B5EF4-FFF2-40B4-BE49-F238E27FC236}">
                <a16:creationId xmlns:a16="http://schemas.microsoft.com/office/drawing/2014/main" id="{1FF90B5F-0899-37CD-C5BF-7EA04ECAE7A3}"/>
              </a:ext>
            </a:extLst>
          </p:cNvPr>
          <p:cNvSpPr>
            <a:spLocks noGrp="1"/>
          </p:cNvSpPr>
          <p:nvPr>
            <p:ph type="body" idx="43"/>
            <p:custDataLst>
              <p:tags r:id="rId14"/>
            </p:custDataLst>
          </p:nvPr>
        </p:nvSpPr>
        <p:spPr>
          <a:xfrm>
            <a:off x="5125842" y="3111011"/>
            <a:ext cx="17010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cxnSp>
        <p:nvCxnSpPr>
          <p:cNvPr id="42" name="Straight Connector">
            <a:extLst>
              <a:ext uri="{FF2B5EF4-FFF2-40B4-BE49-F238E27FC236}">
                <a16:creationId xmlns:a16="http://schemas.microsoft.com/office/drawing/2014/main" id="{1FAB1A88-4048-E680-6D84-F76C447220B7}"/>
              </a:ext>
            </a:extLst>
          </p:cNvPr>
          <p:cNvCxnSpPr>
            <a:cxnSpLocks/>
          </p:cNvCxnSpPr>
          <p:nvPr userDrawn="1"/>
        </p:nvCxnSpPr>
        <p:spPr>
          <a:xfrm>
            <a:off x="5125842" y="3114820"/>
            <a:ext cx="1701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43" name="Picture Placeholder 14">
            <a:extLst>
              <a:ext uri="{FF2B5EF4-FFF2-40B4-BE49-F238E27FC236}">
                <a16:creationId xmlns:a16="http://schemas.microsoft.com/office/drawing/2014/main" id="{ABCA63E7-675D-4115-FB80-069CACC217D0}"/>
              </a:ext>
            </a:extLst>
          </p:cNvPr>
          <p:cNvSpPr>
            <a:spLocks noGrp="1"/>
          </p:cNvSpPr>
          <p:nvPr>
            <p:ph type="pic" sz="quarter" idx="44"/>
          </p:nvPr>
        </p:nvSpPr>
        <p:spPr>
          <a:xfrm>
            <a:off x="7002469" y="995680"/>
            <a:ext cx="1701000" cy="1563136"/>
          </a:xfrm>
          <a:prstGeom prst="roundRect">
            <a:avLst>
              <a:gd name="adj" fmla="val 8270"/>
            </a:avLst>
          </a:prstGeom>
        </p:spPr>
        <p:txBody>
          <a:bodyPr/>
          <a:lstStyle/>
          <a:p>
            <a:endParaRPr lang="ru-RU"/>
          </a:p>
        </p:txBody>
      </p:sp>
      <p:sp>
        <p:nvSpPr>
          <p:cNvPr id="44" name="Subtitle Placeholder">
            <a:extLst>
              <a:ext uri="{FF2B5EF4-FFF2-40B4-BE49-F238E27FC236}">
                <a16:creationId xmlns:a16="http://schemas.microsoft.com/office/drawing/2014/main" id="{B75FD523-EF15-DF39-FA15-A8A5EFD76ACD}"/>
              </a:ext>
            </a:extLst>
          </p:cNvPr>
          <p:cNvSpPr>
            <a:spLocks noGrp="1"/>
          </p:cNvSpPr>
          <p:nvPr>
            <p:ph type="body" idx="45" hasCustomPrompt="1"/>
            <p:custDataLst>
              <p:tags r:id="rId15"/>
            </p:custDataLst>
          </p:nvPr>
        </p:nvSpPr>
        <p:spPr>
          <a:xfrm>
            <a:off x="7002469" y="2665879"/>
            <a:ext cx="1701000" cy="448942"/>
          </a:xfrm>
        </p:spPr>
        <p:txBody>
          <a:bodyPr wrap="square" lIns="0" tIns="144000" rIns="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45" name="Description Placeholder">
            <a:extLst>
              <a:ext uri="{FF2B5EF4-FFF2-40B4-BE49-F238E27FC236}">
                <a16:creationId xmlns:a16="http://schemas.microsoft.com/office/drawing/2014/main" id="{E47F6469-D121-358B-A22B-69F8239BBB0F}"/>
              </a:ext>
            </a:extLst>
          </p:cNvPr>
          <p:cNvSpPr>
            <a:spLocks noGrp="1"/>
          </p:cNvSpPr>
          <p:nvPr>
            <p:ph type="body" idx="46"/>
            <p:custDataLst>
              <p:tags r:id="rId16"/>
            </p:custDataLst>
          </p:nvPr>
        </p:nvSpPr>
        <p:spPr>
          <a:xfrm>
            <a:off x="7002469" y="3111770"/>
            <a:ext cx="1701000" cy="317761"/>
          </a:xfrm>
        </p:spPr>
        <p:txBody>
          <a:bodyPr wrap="square" lIns="0" tIns="144000" rIns="0" bIns="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cxnSp>
        <p:nvCxnSpPr>
          <p:cNvPr id="46" name="Straight Connector">
            <a:extLst>
              <a:ext uri="{FF2B5EF4-FFF2-40B4-BE49-F238E27FC236}">
                <a16:creationId xmlns:a16="http://schemas.microsoft.com/office/drawing/2014/main" id="{1C771BFB-F306-8D17-9E15-47E57931FA73}"/>
              </a:ext>
            </a:extLst>
          </p:cNvPr>
          <p:cNvCxnSpPr>
            <a:cxnSpLocks/>
          </p:cNvCxnSpPr>
          <p:nvPr userDrawn="1"/>
        </p:nvCxnSpPr>
        <p:spPr>
          <a:xfrm>
            <a:off x="7002469" y="3115579"/>
            <a:ext cx="1701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7" name="Free Badge"/>
          <p:cNvPicPr>
            <a:picLocks noChangeAspect="1"/>
          </p:cNvPicPr>
          <p:nvPr userDrawn="1"/>
        </p:nvPicPr>
        <p:blipFill>
          <a:blip r:embed="rId20"/>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014232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s S08V1">
    <p:bg>
      <p:bgPr>
        <a:solidFill>
          <a:schemeClr val="accent6"/>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7F1B061-678A-7A8E-4423-26E2BF399674}"/>
              </a:ext>
            </a:extLst>
          </p:cNvPr>
          <p:cNvSpPr/>
          <p:nvPr userDrawn="1"/>
        </p:nvSpPr>
        <p:spPr>
          <a:xfrm rot="5400000">
            <a:off x="-263626" y="5012616"/>
            <a:ext cx="2109010" cy="1581758"/>
          </a:xfrm>
          <a:custGeom>
            <a:avLst/>
            <a:gdLst>
              <a:gd name="connsiteX0" fmla="*/ 2109010 w 2109010"/>
              <a:gd name="connsiteY0" fmla="*/ 0 h 2109010"/>
              <a:gd name="connsiteX1" fmla="*/ 2109010 w 2109010"/>
              <a:gd name="connsiteY1" fmla="*/ 765782 h 2109010"/>
              <a:gd name="connsiteX2" fmla="*/ 2109009 w 2109010"/>
              <a:gd name="connsiteY2" fmla="*/ 765782 h 2109010"/>
              <a:gd name="connsiteX3" fmla="*/ 765781 w 2109010"/>
              <a:gd name="connsiteY3" fmla="*/ 2109010 h 2109010"/>
              <a:gd name="connsiteX4" fmla="*/ 0 w 2109010"/>
              <a:gd name="connsiteY4" fmla="*/ 2109010 h 2109010"/>
              <a:gd name="connsiteX5" fmla="*/ 210901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2109010" y="0"/>
                </a:moveTo>
                <a:lnTo>
                  <a:pt x="2109010" y="765782"/>
                </a:lnTo>
                <a:lnTo>
                  <a:pt x="2109009" y="765782"/>
                </a:lnTo>
                <a:cubicBezTo>
                  <a:pt x="1367165" y="765782"/>
                  <a:pt x="765781" y="1367166"/>
                  <a:pt x="765781" y="2109010"/>
                </a:cubicBezTo>
                <a:lnTo>
                  <a:pt x="0" y="2109010"/>
                </a:lnTo>
                <a:cubicBezTo>
                  <a:pt x="0" y="944236"/>
                  <a:pt x="944236" y="0"/>
                  <a:pt x="210901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8"/>
            <a:ext cx="2643554" cy="3139321"/>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3" name="Объект 11">
            <a:extLst>
              <a:ext uri="{FF2B5EF4-FFF2-40B4-BE49-F238E27FC236}">
                <a16:creationId xmlns:a16="http://schemas.microsoft.com/office/drawing/2014/main" id="{0201EADE-ABF0-D899-6A5A-208D0B3F5316}"/>
              </a:ext>
            </a:extLst>
          </p:cNvPr>
          <p:cNvSpPr>
            <a:spLocks noGrp="1"/>
          </p:cNvSpPr>
          <p:nvPr>
            <p:ph sz="quarter" idx="31" hasCustomPrompt="1"/>
          </p:nvPr>
        </p:nvSpPr>
        <p:spPr>
          <a:xfrm>
            <a:off x="3249216" y="1304925"/>
            <a:ext cx="5442823" cy="4968256"/>
          </a:xfrm>
        </p:spPr>
        <p:txBody>
          <a:bodyPr/>
          <a:lstStyle>
            <a:lvl1pPr marL="171450" indent="-171450">
              <a:lnSpc>
                <a:spcPct val="120000"/>
              </a:lnSpc>
              <a:spcAft>
                <a:spcPts val="750"/>
              </a:spcAft>
              <a:buClr>
                <a:schemeClr val="accent1"/>
              </a:buClr>
              <a:buSzPct val="140000"/>
              <a:buFont typeface="Wingdings" panose="05000000000000000000" pitchFamily="2" charset="2"/>
              <a:buChar char="§"/>
              <a:defRPr sz="1013">
                <a:solidFill>
                  <a:schemeClr val="tx1"/>
                </a:solidFill>
                <a:latin typeface="+mn-lt"/>
              </a:defRPr>
            </a:lvl1pPr>
            <a:lvl2pPr marL="514350" indent="-171450">
              <a:lnSpc>
                <a:spcPct val="120000"/>
              </a:lnSpc>
              <a:spcAft>
                <a:spcPts val="750"/>
              </a:spcAft>
              <a:buClr>
                <a:schemeClr val="accent1"/>
              </a:buClr>
              <a:buSzPct val="140000"/>
              <a:buFont typeface="Wingdings" panose="05000000000000000000" pitchFamily="2" charset="2"/>
              <a:buChar char="§"/>
              <a:defRPr sz="900">
                <a:solidFill>
                  <a:schemeClr val="tx1"/>
                </a:solidFill>
                <a:latin typeface="+mn-lt"/>
              </a:defRPr>
            </a:lvl2pPr>
            <a:lvl3pPr marL="857250" indent="-171450">
              <a:lnSpc>
                <a:spcPct val="120000"/>
              </a:lnSpc>
              <a:spcAft>
                <a:spcPts val="750"/>
              </a:spcAft>
              <a:buClr>
                <a:schemeClr val="accent1"/>
              </a:buClr>
              <a:buSzPct val="140000"/>
              <a:buFont typeface="Wingdings" panose="05000000000000000000" pitchFamily="2" charset="2"/>
              <a:buChar char="§"/>
              <a:defRPr sz="750">
                <a:solidFill>
                  <a:schemeClr val="tx1"/>
                </a:solidFill>
                <a:latin typeface="+mn-lt"/>
              </a:defRPr>
            </a:lvl3pPr>
            <a:lvl4pPr>
              <a:buClr>
                <a:schemeClr val="accent1"/>
              </a:buClr>
              <a:buSzPct val="120000"/>
              <a:defRPr sz="750"/>
            </a:lvl4pPr>
            <a:lvl5pPr>
              <a:buClr>
                <a:schemeClr val="accent1"/>
              </a:buClr>
              <a:buSzPct val="120000"/>
              <a:defRPr/>
            </a:lvl5pPr>
          </a:lstStyle>
          <a:p>
            <a:pPr lvl="0"/>
            <a:r>
              <a:rPr lang="en-US" dirty="0"/>
              <a:t>Click to edit Master text</a:t>
            </a:r>
            <a:endParaRPr lang="ru-RU" dirty="0"/>
          </a:p>
          <a:p>
            <a:pPr lvl="1"/>
            <a:r>
              <a:rPr lang="en-US" dirty="0"/>
              <a:t>Click to edit Master text</a:t>
            </a:r>
            <a:endParaRPr lang="ru-RU" dirty="0"/>
          </a:p>
          <a:p>
            <a:pPr lvl="2"/>
            <a:r>
              <a:rPr lang="en-US" dirty="0"/>
              <a:t>Click to edit Master text</a:t>
            </a:r>
            <a:endParaRPr lang="ru-RU" dirty="0"/>
          </a:p>
        </p:txBody>
      </p:sp>
      <p:pic>
        <p:nvPicPr>
          <p:cNvPr id="2" name="Free Badge"/>
          <p:cNvPicPr>
            <a:picLocks noChangeAspect="1"/>
          </p:cNvPicPr>
          <p:nvPr userDrawn="1"/>
        </p:nvPicPr>
        <p:blipFill>
          <a:blip r:embed="rId6"/>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899470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estion S09V1">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931A4FE-CF2B-5A83-EDB7-1CB3FE750B81}"/>
              </a:ext>
            </a:extLst>
          </p:cNvPr>
          <p:cNvSpPr/>
          <p:nvPr userDrawn="1"/>
        </p:nvSpPr>
        <p:spPr>
          <a:xfrm>
            <a:off x="0" y="0"/>
            <a:ext cx="4060224" cy="5371380"/>
          </a:xfrm>
          <a:custGeom>
            <a:avLst/>
            <a:gdLst>
              <a:gd name="connsiteX0" fmla="*/ 3421546 w 5413632"/>
              <a:gd name="connsiteY0" fmla="*/ 0 h 5371380"/>
              <a:gd name="connsiteX1" fmla="*/ 5051386 w 5413632"/>
              <a:gd name="connsiteY1" fmla="*/ 0 h 5371380"/>
              <a:gd name="connsiteX2" fmla="*/ 5118144 w 5413632"/>
              <a:gd name="connsiteY2" fmla="*/ 147666 h 5371380"/>
              <a:gd name="connsiteX3" fmla="*/ 5413632 w 5413632"/>
              <a:gd name="connsiteY3" fmla="*/ 1611270 h 5371380"/>
              <a:gd name="connsiteX4" fmla="*/ 1653522 w 5413632"/>
              <a:gd name="connsiteY4" fmla="*/ 5371380 h 5371380"/>
              <a:gd name="connsiteX5" fmla="*/ 23359 w 5413632"/>
              <a:gd name="connsiteY5" fmla="*/ 5000592 h 5371380"/>
              <a:gd name="connsiteX6" fmla="*/ 0 w 5413632"/>
              <a:gd name="connsiteY6" fmla="*/ 4988629 h 5371380"/>
              <a:gd name="connsiteX7" fmla="*/ 0 w 5413632"/>
              <a:gd name="connsiteY7" fmla="*/ 3340893 h 5371380"/>
              <a:gd name="connsiteX8" fmla="*/ 130198 w 5413632"/>
              <a:gd name="connsiteY8" fmla="*/ 3459225 h 5371380"/>
              <a:gd name="connsiteX9" fmla="*/ 1653522 w 5413632"/>
              <a:gd name="connsiteY9" fmla="*/ 4006084 h 5371380"/>
              <a:gd name="connsiteX10" fmla="*/ 4048336 w 5413632"/>
              <a:gd name="connsiteY10" fmla="*/ 1611270 h 5371380"/>
              <a:gd name="connsiteX11" fmla="*/ 3501477 w 5413632"/>
              <a:gd name="connsiteY11" fmla="*/ 8794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3632" h="5371380">
                <a:moveTo>
                  <a:pt x="3421546" y="0"/>
                </a:moveTo>
                <a:lnTo>
                  <a:pt x="5051386" y="0"/>
                </a:lnTo>
                <a:lnTo>
                  <a:pt x="5118144" y="147666"/>
                </a:lnTo>
                <a:cubicBezTo>
                  <a:pt x="5308416" y="597519"/>
                  <a:pt x="5413632" y="1092107"/>
                  <a:pt x="5413632" y="1611270"/>
                </a:cubicBezTo>
                <a:cubicBezTo>
                  <a:pt x="5413632" y="3687921"/>
                  <a:pt x="3730173" y="5371380"/>
                  <a:pt x="1653522" y="5371380"/>
                </a:cubicBezTo>
                <a:cubicBezTo>
                  <a:pt x="1069464" y="5371380"/>
                  <a:pt x="516508" y="5238216"/>
                  <a:pt x="23359" y="5000592"/>
                </a:cubicBezTo>
                <a:lnTo>
                  <a:pt x="0" y="4988629"/>
                </a:lnTo>
                <a:lnTo>
                  <a:pt x="0" y="3340893"/>
                </a:lnTo>
                <a:lnTo>
                  <a:pt x="130198" y="3459225"/>
                </a:lnTo>
                <a:cubicBezTo>
                  <a:pt x="544163" y="3800859"/>
                  <a:pt x="1074876" y="4006084"/>
                  <a:pt x="1653522" y="4006084"/>
                </a:cubicBezTo>
                <a:cubicBezTo>
                  <a:pt x="2976141" y="4006084"/>
                  <a:pt x="4048336" y="2933889"/>
                  <a:pt x="4048336" y="1611270"/>
                </a:cubicBezTo>
                <a:cubicBezTo>
                  <a:pt x="4048336" y="1032624"/>
                  <a:pt x="3843111" y="501911"/>
                  <a:pt x="3501477" y="8794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sp>
        <p:nvSpPr>
          <p:cNvPr id="15" name="Rectangle 14">
            <a:extLst>
              <a:ext uri="{FF2B5EF4-FFF2-40B4-BE49-F238E27FC236}">
                <a16:creationId xmlns:a16="http://schemas.microsoft.com/office/drawing/2014/main" id="{67D444F5-D595-F88E-BEA6-68D6A4E86C07}"/>
              </a:ext>
            </a:extLst>
          </p:cNvPr>
          <p:cNvSpPr/>
          <p:nvPr userDrawn="1"/>
        </p:nvSpPr>
        <p:spPr>
          <a:xfrm>
            <a:off x="3249216" y="2789469"/>
            <a:ext cx="5894784" cy="10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15746" y="480357"/>
            <a:ext cx="270000" cy="360000"/>
          </a:xfrm>
          <a:prstGeom prst="rect">
            <a:avLst/>
          </a:prstGeom>
        </p:spPr>
      </p:pic>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3249216" y="2789469"/>
            <a:ext cx="5451046" cy="1051772"/>
          </a:xfrm>
        </p:spPr>
        <p:txBody>
          <a:bodyPr wrap="square" lIns="216000" tIns="216000" rIns="0" bIns="216000" anchor="ctr" anchorCtr="0">
            <a:noAutofit/>
          </a:bodyPr>
          <a:lstStyle>
            <a:lvl1pPr marL="0" indent="0" algn="l">
              <a:spcBef>
                <a:spcPts val="450"/>
              </a:spcBef>
              <a:buNone/>
              <a:defRPr sz="1500"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9" y="2789469"/>
            <a:ext cx="2643553" cy="941796"/>
          </a:xfrm>
          <a:prstGeom prst="rect">
            <a:avLst/>
          </a:prstGeom>
        </p:spPr>
        <p:txBody>
          <a:bodyPr vert="horz" wrap="square" lIns="0" tIns="0" rIns="0" bIns="0" rtlCol="0" anchor="t" anchorCtr="0">
            <a:sp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a:t>
            </a: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p:custDataLst>
              <p:tags r:id="rId3"/>
            </p:custDataLst>
          </p:nvPr>
        </p:nvSpPr>
        <p:spPr>
          <a:xfrm>
            <a:off x="3249215" y="3840670"/>
            <a:ext cx="5451045" cy="2435127"/>
          </a:xfrm>
        </p:spPr>
        <p:txBody>
          <a:bodyPr lIns="216000" tIns="216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2" name="Free Badge"/>
          <p:cNvPicPr>
            <a:picLocks noChangeAspect="1"/>
          </p:cNvPicPr>
          <p:nvPr userDrawn="1"/>
        </p:nvPicPr>
        <p:blipFill>
          <a:blip r:embed="rId8"/>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3456025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eux de soirée">
    <p:spTree>
      <p:nvGrpSpPr>
        <p:cNvPr id="1" name=""/>
        <p:cNvGrpSpPr/>
        <p:nvPr/>
      </p:nvGrpSpPr>
      <p:grpSpPr>
        <a:xfrm>
          <a:off x="0" y="0"/>
          <a:ext cx="0" cy="0"/>
          <a:chOff x="0" y="0"/>
          <a:chExt cx="0" cy="0"/>
        </a:xfrm>
      </p:grpSpPr>
      <p:sp>
        <p:nvSpPr>
          <p:cNvPr id="7" name="Espace réservé pour une image  6"/>
          <p:cNvSpPr>
            <a:spLocks noGrp="1"/>
          </p:cNvSpPr>
          <p:nvPr>
            <p:ph type="pic" sz="quarter" idx="10"/>
          </p:nvPr>
        </p:nvSpPr>
        <p:spPr>
          <a:xfrm>
            <a:off x="0" y="0"/>
            <a:ext cx="4536000" cy="3420000"/>
          </a:xfrm>
        </p:spPr>
        <p:txBody>
          <a:bodyPr/>
          <a:lstStyle/>
          <a:p>
            <a:endParaRPr lang="fr-FR" dirty="0"/>
          </a:p>
        </p:txBody>
      </p:sp>
      <p:sp>
        <p:nvSpPr>
          <p:cNvPr id="10" name="Espace réservé du texte 9"/>
          <p:cNvSpPr>
            <a:spLocks noGrp="1"/>
          </p:cNvSpPr>
          <p:nvPr>
            <p:ph type="body" sz="quarter" idx="11" hasCustomPrompt="1"/>
          </p:nvPr>
        </p:nvSpPr>
        <p:spPr>
          <a:xfrm>
            <a:off x="6688" y="3420000"/>
            <a:ext cx="9144000" cy="729302"/>
          </a:xfrm>
        </p:spPr>
        <p:txBody>
          <a:bodyPr anchor="ctr" anchorCtr="0">
            <a:noAutofit/>
          </a:bodyPr>
          <a:lstStyle>
            <a:lvl1pPr marL="0" indent="0" algn="ctr">
              <a:buNone/>
              <a:defRPr lang="fr-FR" sz="2000" b="0" kern="1200" cap="all" baseline="0" dirty="0">
                <a:solidFill>
                  <a:srgbClr val="002060"/>
                </a:solidFill>
                <a:latin typeface="Poppins" panose="00000500000000000000" pitchFamily="2" charset="0"/>
                <a:ea typeface="+mn-ea"/>
                <a:cs typeface="Poppins" panose="00000500000000000000" pitchFamily="2" charset="0"/>
              </a:defRPr>
            </a:lvl1pPr>
          </a:lstStyle>
          <a:p>
            <a:pPr lvl="0"/>
            <a:r>
              <a:rPr lang="fr-FR" dirty="0"/>
              <a:t>MODIFIEZ LES STYLES DU TEXTE DU MASQUE</a:t>
            </a:r>
          </a:p>
        </p:txBody>
      </p:sp>
      <p:sp>
        <p:nvSpPr>
          <p:cNvPr id="12" name="Espace réservé du texte 11"/>
          <p:cNvSpPr>
            <a:spLocks noGrp="1"/>
          </p:cNvSpPr>
          <p:nvPr>
            <p:ph type="body" sz="quarter" idx="12"/>
          </p:nvPr>
        </p:nvSpPr>
        <p:spPr>
          <a:xfrm>
            <a:off x="-11508" y="4172227"/>
            <a:ext cx="9144000" cy="1464237"/>
          </a:xfrm>
        </p:spPr>
        <p:txBody>
          <a:bodyPr anchor="ctr" anchorCtr="0">
            <a:normAutofit/>
          </a:bodyPr>
          <a:lstStyle>
            <a:lvl1pPr marL="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1pPr>
            <a:lvl2pPr marL="4572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2pPr>
            <a:lvl3pPr marL="9144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3pPr>
            <a:lvl4pPr marL="13716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4pPr>
            <a:lvl5pPr marL="1828800" indent="0" algn="ctr">
              <a:lnSpc>
                <a:spcPct val="100000"/>
              </a:lnSpc>
              <a:spcBef>
                <a:spcPts val="0"/>
              </a:spcBef>
              <a:buNone/>
              <a:defRPr sz="1000">
                <a:solidFill>
                  <a:srgbClr val="002E57"/>
                </a:solidFill>
                <a:latin typeface="Poppins" panose="00000500000000000000" pitchFamily="2" charset="0"/>
                <a:cs typeface="Poppins" panose="000005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pour une image  6"/>
          <p:cNvSpPr>
            <a:spLocks noGrp="1"/>
          </p:cNvSpPr>
          <p:nvPr>
            <p:ph type="pic" sz="quarter" idx="13"/>
          </p:nvPr>
        </p:nvSpPr>
        <p:spPr>
          <a:xfrm>
            <a:off x="4611344" y="-392"/>
            <a:ext cx="4536000" cy="3420391"/>
          </a:xfrm>
        </p:spPr>
        <p:txBody>
          <a:bodyPr/>
          <a:lstStyle/>
          <a:p>
            <a:endParaRPr lang="fr-FR" dirty="0"/>
          </a:p>
        </p:txBody>
      </p:sp>
      <p:sp>
        <p:nvSpPr>
          <p:cNvPr id="11" name="Espace réservé du texte 11"/>
          <p:cNvSpPr>
            <a:spLocks noGrp="1"/>
          </p:cNvSpPr>
          <p:nvPr>
            <p:ph type="body" sz="quarter" idx="14"/>
          </p:nvPr>
        </p:nvSpPr>
        <p:spPr>
          <a:xfrm>
            <a:off x="6688" y="5731934"/>
            <a:ext cx="9125804" cy="1120170"/>
          </a:xfrm>
        </p:spPr>
        <p:txBody>
          <a:bodyPr anchor="ctr" anchorCtr="0">
            <a:normAutofit/>
          </a:bodyPr>
          <a:lstStyle>
            <a:lvl1pPr marL="0" indent="0" algn="ctr">
              <a:lnSpc>
                <a:spcPct val="100000"/>
              </a:lnSpc>
              <a:spcBef>
                <a:spcPts val="0"/>
              </a:spcBef>
              <a:buNone/>
              <a:defRPr sz="1000">
                <a:latin typeface="Poppins" panose="00000500000000000000" pitchFamily="2" charset="0"/>
                <a:cs typeface="Poppins" panose="00000500000000000000" pitchFamily="2" charset="0"/>
              </a:defRPr>
            </a:lvl1pPr>
            <a:lvl2pPr marL="457200" indent="0" algn="ctr">
              <a:lnSpc>
                <a:spcPct val="100000"/>
              </a:lnSpc>
              <a:spcBef>
                <a:spcPts val="0"/>
              </a:spcBef>
              <a:buNone/>
              <a:defRPr sz="1000">
                <a:latin typeface="Poppins" panose="00000500000000000000" pitchFamily="2" charset="0"/>
                <a:cs typeface="Poppins" panose="00000500000000000000" pitchFamily="2" charset="0"/>
              </a:defRPr>
            </a:lvl2pPr>
            <a:lvl3pPr marL="914400" indent="0" algn="ctr">
              <a:lnSpc>
                <a:spcPct val="100000"/>
              </a:lnSpc>
              <a:spcBef>
                <a:spcPts val="0"/>
              </a:spcBef>
              <a:buNone/>
              <a:defRPr sz="1000">
                <a:latin typeface="Poppins" panose="00000500000000000000" pitchFamily="2" charset="0"/>
                <a:cs typeface="Poppins" panose="00000500000000000000" pitchFamily="2" charset="0"/>
              </a:defRPr>
            </a:lvl3pPr>
            <a:lvl4pPr marL="1371600" indent="0" algn="ctr">
              <a:lnSpc>
                <a:spcPct val="100000"/>
              </a:lnSpc>
              <a:spcBef>
                <a:spcPts val="0"/>
              </a:spcBef>
              <a:buNone/>
              <a:defRPr sz="1000">
                <a:latin typeface="Poppins" panose="00000500000000000000" pitchFamily="2" charset="0"/>
                <a:cs typeface="Poppins" panose="00000500000000000000" pitchFamily="2" charset="0"/>
              </a:defRPr>
            </a:lvl4pPr>
            <a:lvl5pPr marL="1828800" indent="0" algn="ctr">
              <a:lnSpc>
                <a:spcPct val="100000"/>
              </a:lnSpc>
              <a:spcBef>
                <a:spcPts val="0"/>
              </a:spcBef>
              <a:buNone/>
              <a:defRPr sz="1000">
                <a:latin typeface="Poppins" panose="00000500000000000000" pitchFamily="2" charset="0"/>
                <a:cs typeface="Poppins" panose="000005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Slide Number Placeholder 5"/>
          <p:cNvSpPr>
            <a:spLocks noGrp="1"/>
          </p:cNvSpPr>
          <p:nvPr>
            <p:ph type="sldNum" sz="quarter" idx="4"/>
          </p:nvPr>
        </p:nvSpPr>
        <p:spPr>
          <a:xfrm>
            <a:off x="8596991" y="6486978"/>
            <a:ext cx="506185" cy="365125"/>
          </a:xfrm>
          <a:prstGeom prst="rect">
            <a:avLst/>
          </a:prstGeom>
        </p:spPr>
        <p:txBody>
          <a:bodyPr vert="horz" lIns="91440" tIns="45720" rIns="91440" bIns="45720" rtlCol="0" anchor="ctr"/>
          <a:lstStyle>
            <a:lvl1pPr algn="r">
              <a:defRPr sz="800">
                <a:solidFill>
                  <a:srgbClr val="002E57"/>
                </a:solidFill>
                <a:latin typeface="Poppins" panose="00000500000000000000" pitchFamily="2" charset="0"/>
                <a:cs typeface="Poppins" panose="00000500000000000000" pitchFamily="2" charset="0"/>
              </a:defRPr>
            </a:lvl1pPr>
          </a:lstStyle>
          <a:p>
            <a:fld id="{6EBAE6F3-A28F-4E1C-9C92-DDF7F51AED62}" type="slidenum">
              <a:rPr lang="fr-FR" smtClean="0"/>
              <a:pPr/>
              <a:t>‹N°›</a:t>
            </a:fld>
            <a:endParaRPr lang="fr-FR" dirty="0"/>
          </a:p>
        </p:txBody>
      </p:sp>
      <p:cxnSp>
        <p:nvCxnSpPr>
          <p:cNvPr id="2" name="Connecteur droit 1">
            <a:extLst>
              <a:ext uri="{FF2B5EF4-FFF2-40B4-BE49-F238E27FC236}">
                <a16:creationId xmlns:a16="http://schemas.microsoft.com/office/drawing/2014/main" id="{2F019223-9E17-526A-90F6-ADBF9DCB5A4A}"/>
              </a:ext>
            </a:extLst>
          </p:cNvPr>
          <p:cNvCxnSpPr>
            <a:cxnSpLocks/>
          </p:cNvCxnSpPr>
          <p:nvPr userDrawn="1"/>
        </p:nvCxnSpPr>
        <p:spPr>
          <a:xfrm flipH="1">
            <a:off x="3796540" y="4161517"/>
            <a:ext cx="1546099" cy="0"/>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cxnSp>
        <p:nvCxnSpPr>
          <p:cNvPr id="3" name="Connecteur droit 2">
            <a:extLst>
              <a:ext uri="{FF2B5EF4-FFF2-40B4-BE49-F238E27FC236}">
                <a16:creationId xmlns:a16="http://schemas.microsoft.com/office/drawing/2014/main" id="{5D3CDF91-E142-A80A-007B-59D3A7D1866B}"/>
              </a:ext>
            </a:extLst>
          </p:cNvPr>
          <p:cNvCxnSpPr>
            <a:cxnSpLocks/>
          </p:cNvCxnSpPr>
          <p:nvPr userDrawn="1"/>
        </p:nvCxnSpPr>
        <p:spPr>
          <a:xfrm flipH="1">
            <a:off x="3787442" y="5636464"/>
            <a:ext cx="1546099" cy="0"/>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6230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arket Size S10V1">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B6F9CFD-DF1F-4F59-20F6-FBA0B3288A34}"/>
              </a:ext>
            </a:extLst>
          </p:cNvPr>
          <p:cNvSpPr/>
          <p:nvPr userDrawn="1"/>
        </p:nvSpPr>
        <p:spPr>
          <a:xfrm>
            <a:off x="7562242" y="4748990"/>
            <a:ext cx="1581758" cy="2109010"/>
          </a:xfrm>
          <a:custGeom>
            <a:avLst/>
            <a:gdLst>
              <a:gd name="connsiteX0" fmla="*/ 2109010 w 2109010"/>
              <a:gd name="connsiteY0" fmla="*/ 0 h 2109010"/>
              <a:gd name="connsiteX1" fmla="*/ 2109010 w 2109010"/>
              <a:gd name="connsiteY1" fmla="*/ 765782 h 2109010"/>
              <a:gd name="connsiteX2" fmla="*/ 2109009 w 2109010"/>
              <a:gd name="connsiteY2" fmla="*/ 765782 h 2109010"/>
              <a:gd name="connsiteX3" fmla="*/ 765781 w 2109010"/>
              <a:gd name="connsiteY3" fmla="*/ 2109010 h 2109010"/>
              <a:gd name="connsiteX4" fmla="*/ 0 w 2109010"/>
              <a:gd name="connsiteY4" fmla="*/ 2109010 h 2109010"/>
              <a:gd name="connsiteX5" fmla="*/ 210901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2109010" y="0"/>
                </a:moveTo>
                <a:lnTo>
                  <a:pt x="2109010" y="765782"/>
                </a:lnTo>
                <a:lnTo>
                  <a:pt x="2109009" y="765782"/>
                </a:lnTo>
                <a:cubicBezTo>
                  <a:pt x="1367165" y="765782"/>
                  <a:pt x="765781" y="1367166"/>
                  <a:pt x="765781" y="2109010"/>
                </a:cubicBezTo>
                <a:lnTo>
                  <a:pt x="0" y="2109010"/>
                </a:lnTo>
                <a:cubicBezTo>
                  <a:pt x="0" y="944236"/>
                  <a:pt x="944236" y="0"/>
                  <a:pt x="210901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3" name="Rectangle 2">
            <a:extLst>
              <a:ext uri="{FF2B5EF4-FFF2-40B4-BE49-F238E27FC236}">
                <a16:creationId xmlns:a16="http://schemas.microsoft.com/office/drawing/2014/main" id="{601618F2-D425-FDEB-D6DD-E5FF2B4F305E}"/>
              </a:ext>
            </a:extLst>
          </p:cNvPr>
          <p:cNvSpPr/>
          <p:nvPr userDrawn="1"/>
        </p:nvSpPr>
        <p:spPr>
          <a:xfrm>
            <a:off x="440531" y="2443677"/>
            <a:ext cx="2643300" cy="16596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9" name="Rectangle 8">
            <a:extLst>
              <a:ext uri="{FF2B5EF4-FFF2-40B4-BE49-F238E27FC236}">
                <a16:creationId xmlns:a16="http://schemas.microsoft.com/office/drawing/2014/main" id="{A08A5191-1DA4-77E3-0C28-2982E54C89F8}"/>
              </a:ext>
            </a:extLst>
          </p:cNvPr>
          <p:cNvSpPr/>
          <p:nvPr userDrawn="1"/>
        </p:nvSpPr>
        <p:spPr>
          <a:xfrm>
            <a:off x="3251231" y="2443677"/>
            <a:ext cx="2643300" cy="16596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0" name="Rectangle 9">
            <a:extLst>
              <a:ext uri="{FF2B5EF4-FFF2-40B4-BE49-F238E27FC236}">
                <a16:creationId xmlns:a16="http://schemas.microsoft.com/office/drawing/2014/main" id="{C2DF8965-2EC1-19FE-7CAD-33F73DA088E0}"/>
              </a:ext>
            </a:extLst>
          </p:cNvPr>
          <p:cNvSpPr/>
          <p:nvPr userDrawn="1"/>
        </p:nvSpPr>
        <p:spPr>
          <a:xfrm>
            <a:off x="6061931" y="2443677"/>
            <a:ext cx="2643300" cy="16596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3738" y="4325667"/>
            <a:ext cx="2643300" cy="521645"/>
          </a:xfrm>
        </p:spPr>
        <p:txBody>
          <a:bodyPr wrap="square" lIns="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p:custDataLst>
              <p:tags r:id="rId2"/>
            </p:custDataLst>
          </p:nvPr>
        </p:nvSpPr>
        <p:spPr>
          <a:xfrm>
            <a:off x="443738" y="4920446"/>
            <a:ext cx="2643300" cy="1365227"/>
          </a:xfrm>
        </p:spPr>
        <p:txBody>
          <a:bodyPr lIns="0" tIns="144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2" name="Straight Connector">
            <a:extLst>
              <a:ext uri="{FF2B5EF4-FFF2-40B4-BE49-F238E27FC236}">
                <a16:creationId xmlns:a16="http://schemas.microsoft.com/office/drawing/2014/main" id="{D1777AAF-73CE-C1C1-7928-7FBDA3E7B8AC}"/>
              </a:ext>
            </a:extLst>
          </p:cNvPr>
          <p:cNvCxnSpPr>
            <a:cxnSpLocks/>
          </p:cNvCxnSpPr>
          <p:nvPr userDrawn="1"/>
        </p:nvCxnSpPr>
        <p:spPr>
          <a:xfrm>
            <a:off x="440531" y="4924255"/>
            <a:ext cx="2643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3"/>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2" name="Graphic" descr="Портфель со сплошной заливкой">
            <a:extLst>
              <a:ext uri="{FF2B5EF4-FFF2-40B4-BE49-F238E27FC236}">
                <a16:creationId xmlns:a16="http://schemas.microsoft.com/office/drawing/2014/main" id="{ED212FCF-C631-863D-054D-7E79546BBC96}"/>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15746" y="480357"/>
            <a:ext cx="270000" cy="360000"/>
          </a:xfrm>
          <a:prstGeom prst="rect">
            <a:avLst/>
          </a:prstGeom>
        </p:spPr>
      </p:pic>
      <p:sp>
        <p:nvSpPr>
          <p:cNvPr id="6" name="Title Placeholder">
            <a:extLst>
              <a:ext uri="{FF2B5EF4-FFF2-40B4-BE49-F238E27FC236}">
                <a16:creationId xmlns:a16="http://schemas.microsoft.com/office/drawing/2014/main" id="{4FCAEA69-6578-8D00-2821-DBC59AB8FE2F}"/>
              </a:ext>
            </a:extLst>
          </p:cNvPr>
          <p:cNvSpPr>
            <a:spLocks noGrp="1"/>
          </p:cNvSpPr>
          <p:nvPr>
            <p:ph type="title" hasCustomPrompt="1"/>
            <p:custDataLst>
              <p:tags r:id="rId4"/>
            </p:custDataLst>
          </p:nvPr>
        </p:nvSpPr>
        <p:spPr>
          <a:xfrm>
            <a:off x="443738" y="1313707"/>
            <a:ext cx="8259731"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16" name="Subtitle Placeholder 2">
            <a:extLst>
              <a:ext uri="{FF2B5EF4-FFF2-40B4-BE49-F238E27FC236}">
                <a16:creationId xmlns:a16="http://schemas.microsoft.com/office/drawing/2014/main" id="{AEA1C9B3-88C7-3B0F-390A-D0EEBDF90448}"/>
              </a:ext>
            </a:extLst>
          </p:cNvPr>
          <p:cNvSpPr>
            <a:spLocks noGrp="1"/>
          </p:cNvSpPr>
          <p:nvPr>
            <p:ph type="body" idx="31" hasCustomPrompt="1"/>
            <p:custDataLst>
              <p:tags r:id="rId5"/>
            </p:custDataLst>
          </p:nvPr>
        </p:nvSpPr>
        <p:spPr>
          <a:xfrm>
            <a:off x="3251231" y="4324908"/>
            <a:ext cx="2643300" cy="521645"/>
          </a:xfrm>
        </p:spPr>
        <p:txBody>
          <a:bodyPr wrap="square" lIns="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7" name="Text Placeholder 2">
            <a:extLst>
              <a:ext uri="{FF2B5EF4-FFF2-40B4-BE49-F238E27FC236}">
                <a16:creationId xmlns:a16="http://schemas.microsoft.com/office/drawing/2014/main" id="{C5381815-43BD-3213-AD6F-739525E6C136}"/>
              </a:ext>
            </a:extLst>
          </p:cNvPr>
          <p:cNvSpPr>
            <a:spLocks noGrp="1"/>
          </p:cNvSpPr>
          <p:nvPr>
            <p:ph type="body" idx="32"/>
            <p:custDataLst>
              <p:tags r:id="rId6"/>
            </p:custDataLst>
          </p:nvPr>
        </p:nvSpPr>
        <p:spPr>
          <a:xfrm>
            <a:off x="3251231" y="4919685"/>
            <a:ext cx="2643300" cy="1364400"/>
          </a:xfrm>
        </p:spPr>
        <p:txBody>
          <a:bodyPr lIns="0" tIns="144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18" name="Straight Connector">
            <a:extLst>
              <a:ext uri="{FF2B5EF4-FFF2-40B4-BE49-F238E27FC236}">
                <a16:creationId xmlns:a16="http://schemas.microsoft.com/office/drawing/2014/main" id="{5583D173-0551-EACB-AD0A-9833D7AB7A9E}"/>
              </a:ext>
            </a:extLst>
          </p:cNvPr>
          <p:cNvCxnSpPr>
            <a:cxnSpLocks/>
          </p:cNvCxnSpPr>
          <p:nvPr userDrawn="1"/>
        </p:nvCxnSpPr>
        <p:spPr>
          <a:xfrm>
            <a:off x="3251231" y="4923496"/>
            <a:ext cx="2643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9" name="Subtitle Placeholder 3">
            <a:extLst>
              <a:ext uri="{FF2B5EF4-FFF2-40B4-BE49-F238E27FC236}">
                <a16:creationId xmlns:a16="http://schemas.microsoft.com/office/drawing/2014/main" id="{2257A3E1-20C0-B3E9-A2F2-2A4ACBA9F1F8}"/>
              </a:ext>
            </a:extLst>
          </p:cNvPr>
          <p:cNvSpPr>
            <a:spLocks noGrp="1"/>
          </p:cNvSpPr>
          <p:nvPr>
            <p:ph type="body" idx="33" hasCustomPrompt="1"/>
            <p:custDataLst>
              <p:tags r:id="rId7"/>
            </p:custDataLst>
          </p:nvPr>
        </p:nvSpPr>
        <p:spPr>
          <a:xfrm>
            <a:off x="6062185" y="4324908"/>
            <a:ext cx="2643300" cy="521645"/>
          </a:xfrm>
        </p:spPr>
        <p:txBody>
          <a:bodyPr wrap="square" lIns="0" tIns="21600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20" name="Text Placeholder 3">
            <a:extLst>
              <a:ext uri="{FF2B5EF4-FFF2-40B4-BE49-F238E27FC236}">
                <a16:creationId xmlns:a16="http://schemas.microsoft.com/office/drawing/2014/main" id="{73756E2A-537D-0E02-F161-37AC5C510DC6}"/>
              </a:ext>
            </a:extLst>
          </p:cNvPr>
          <p:cNvSpPr>
            <a:spLocks noGrp="1"/>
          </p:cNvSpPr>
          <p:nvPr>
            <p:ph type="body" idx="34"/>
            <p:custDataLst>
              <p:tags r:id="rId8"/>
            </p:custDataLst>
          </p:nvPr>
        </p:nvSpPr>
        <p:spPr>
          <a:xfrm>
            <a:off x="6062185" y="4919685"/>
            <a:ext cx="2643300" cy="1364400"/>
          </a:xfrm>
        </p:spPr>
        <p:txBody>
          <a:bodyPr lIns="0" tIns="144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1" name="Straight Connector">
            <a:extLst>
              <a:ext uri="{FF2B5EF4-FFF2-40B4-BE49-F238E27FC236}">
                <a16:creationId xmlns:a16="http://schemas.microsoft.com/office/drawing/2014/main" id="{F92E13FA-CACE-E780-DC8D-09B9DA9A94D0}"/>
              </a:ext>
            </a:extLst>
          </p:cNvPr>
          <p:cNvCxnSpPr>
            <a:cxnSpLocks/>
          </p:cNvCxnSpPr>
          <p:nvPr userDrawn="1"/>
        </p:nvCxnSpPr>
        <p:spPr>
          <a:xfrm>
            <a:off x="6062185" y="4923496"/>
            <a:ext cx="2643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2" name="Large Number Placeholder">
            <a:extLst>
              <a:ext uri="{FF2B5EF4-FFF2-40B4-BE49-F238E27FC236}">
                <a16:creationId xmlns:a16="http://schemas.microsoft.com/office/drawing/2014/main" id="{99E0EB3B-3BF6-3770-F5EB-6078C3B024FE}"/>
              </a:ext>
            </a:extLst>
          </p:cNvPr>
          <p:cNvSpPr>
            <a:spLocks noGrp="1"/>
          </p:cNvSpPr>
          <p:nvPr>
            <p:ph type="body" idx="35" hasCustomPrompt="1"/>
            <p:custDataLst>
              <p:tags r:id="rId9"/>
            </p:custDataLst>
          </p:nvPr>
        </p:nvSpPr>
        <p:spPr>
          <a:xfrm>
            <a:off x="440531" y="2984966"/>
            <a:ext cx="2643300" cy="577081"/>
          </a:xfrm>
        </p:spPr>
        <p:txBody>
          <a:bodyPr wrap="square" lIns="216000" tIns="0" rIns="216000" bIns="0" anchor="ctr" anchorCtr="0">
            <a:spAutoFit/>
          </a:bodyPr>
          <a:lstStyle>
            <a:lvl1pPr marL="0" indent="0" algn="ctr">
              <a:spcBef>
                <a:spcPts val="0"/>
              </a:spcBef>
              <a:buNone/>
              <a:defRPr sz="3750" b="1">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XX</a:t>
            </a:r>
          </a:p>
        </p:txBody>
      </p:sp>
      <p:sp>
        <p:nvSpPr>
          <p:cNvPr id="23" name="Medium Number Placeholder">
            <a:extLst>
              <a:ext uri="{FF2B5EF4-FFF2-40B4-BE49-F238E27FC236}">
                <a16:creationId xmlns:a16="http://schemas.microsoft.com/office/drawing/2014/main" id="{918D3A41-3573-1518-4FAA-B1B2C5D5EB78}"/>
              </a:ext>
            </a:extLst>
          </p:cNvPr>
          <p:cNvSpPr>
            <a:spLocks noGrp="1"/>
          </p:cNvSpPr>
          <p:nvPr>
            <p:ph type="body" idx="36" hasCustomPrompt="1"/>
            <p:custDataLst>
              <p:tags r:id="rId10"/>
            </p:custDataLst>
          </p:nvPr>
        </p:nvSpPr>
        <p:spPr>
          <a:xfrm>
            <a:off x="3251231" y="3042674"/>
            <a:ext cx="2643300" cy="461665"/>
          </a:xfrm>
        </p:spPr>
        <p:txBody>
          <a:bodyPr wrap="square" lIns="216000" tIns="0" rIns="216000" bIns="0" anchor="ctr" anchorCtr="0">
            <a:spAutoFit/>
          </a:bodyPr>
          <a:lstStyle>
            <a:lvl1pPr marL="0" indent="0" algn="ctr">
              <a:spcBef>
                <a:spcPts val="0"/>
              </a:spcBef>
              <a:buNone/>
              <a:defRPr sz="3000" b="1">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XX</a:t>
            </a:r>
          </a:p>
        </p:txBody>
      </p:sp>
      <p:sp>
        <p:nvSpPr>
          <p:cNvPr id="24" name="Small Number Placeholder">
            <a:extLst>
              <a:ext uri="{FF2B5EF4-FFF2-40B4-BE49-F238E27FC236}">
                <a16:creationId xmlns:a16="http://schemas.microsoft.com/office/drawing/2014/main" id="{352F0AF2-C993-0954-DD8D-A7557D50C80E}"/>
              </a:ext>
            </a:extLst>
          </p:cNvPr>
          <p:cNvSpPr>
            <a:spLocks noGrp="1"/>
          </p:cNvSpPr>
          <p:nvPr>
            <p:ph type="body" idx="37" hasCustomPrompt="1"/>
            <p:custDataLst>
              <p:tags r:id="rId11"/>
            </p:custDataLst>
          </p:nvPr>
        </p:nvSpPr>
        <p:spPr>
          <a:xfrm>
            <a:off x="6061931" y="3100382"/>
            <a:ext cx="2643300" cy="346249"/>
          </a:xfrm>
        </p:spPr>
        <p:txBody>
          <a:bodyPr wrap="square" lIns="216000" tIns="0" rIns="216000" bIns="0" anchor="ctr" anchorCtr="0">
            <a:spAutoFit/>
          </a:bodyPr>
          <a:lstStyle>
            <a:lvl1pPr marL="0" indent="0" algn="ctr">
              <a:spcBef>
                <a:spcPts val="0"/>
              </a:spcBef>
              <a:buNone/>
              <a:defRPr sz="2250" b="1">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XX</a:t>
            </a:r>
          </a:p>
        </p:txBody>
      </p:sp>
      <p:pic>
        <p:nvPicPr>
          <p:cNvPr id="7" name="Free Badge"/>
          <p:cNvPicPr>
            <a:picLocks noChangeAspect="1"/>
          </p:cNvPicPr>
          <p:nvPr userDrawn="1"/>
        </p:nvPicPr>
        <p:blipFill>
          <a:blip r:embed="rId15"/>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40770819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rket Size S10V2">
    <p:bg>
      <p:bgPr>
        <a:solidFill>
          <a:schemeClr val="accent6"/>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B6F9CFD-DF1F-4F59-20F6-FBA0B3288A34}"/>
              </a:ext>
            </a:extLst>
          </p:cNvPr>
          <p:cNvSpPr/>
          <p:nvPr userDrawn="1"/>
        </p:nvSpPr>
        <p:spPr>
          <a:xfrm>
            <a:off x="7562242" y="4748990"/>
            <a:ext cx="1581758" cy="2109010"/>
          </a:xfrm>
          <a:custGeom>
            <a:avLst/>
            <a:gdLst>
              <a:gd name="connsiteX0" fmla="*/ 2109010 w 2109010"/>
              <a:gd name="connsiteY0" fmla="*/ 0 h 2109010"/>
              <a:gd name="connsiteX1" fmla="*/ 2109010 w 2109010"/>
              <a:gd name="connsiteY1" fmla="*/ 765782 h 2109010"/>
              <a:gd name="connsiteX2" fmla="*/ 2109009 w 2109010"/>
              <a:gd name="connsiteY2" fmla="*/ 765782 h 2109010"/>
              <a:gd name="connsiteX3" fmla="*/ 765781 w 2109010"/>
              <a:gd name="connsiteY3" fmla="*/ 2109010 h 2109010"/>
              <a:gd name="connsiteX4" fmla="*/ 0 w 2109010"/>
              <a:gd name="connsiteY4" fmla="*/ 2109010 h 2109010"/>
              <a:gd name="connsiteX5" fmla="*/ 210901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2109010" y="0"/>
                </a:moveTo>
                <a:lnTo>
                  <a:pt x="2109010" y="765782"/>
                </a:lnTo>
                <a:lnTo>
                  <a:pt x="2109009" y="765782"/>
                </a:lnTo>
                <a:cubicBezTo>
                  <a:pt x="1367165" y="765782"/>
                  <a:pt x="765781" y="1367166"/>
                  <a:pt x="765781" y="2109010"/>
                </a:cubicBezTo>
                <a:lnTo>
                  <a:pt x="0" y="2109010"/>
                </a:lnTo>
                <a:cubicBezTo>
                  <a:pt x="0" y="944236"/>
                  <a:pt x="944236" y="0"/>
                  <a:pt x="210901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1"/>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2" name="Graphic" descr="Портфель со сплошной заливкой">
            <a:extLst>
              <a:ext uri="{FF2B5EF4-FFF2-40B4-BE49-F238E27FC236}">
                <a16:creationId xmlns:a16="http://schemas.microsoft.com/office/drawing/2014/main" id="{ED212FCF-C631-863D-054D-7E79546BBC96}"/>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15746" y="480357"/>
            <a:ext cx="270000" cy="360000"/>
          </a:xfrm>
          <a:prstGeom prst="rect">
            <a:avLst/>
          </a:prstGeom>
        </p:spPr>
      </p:pic>
      <p:sp>
        <p:nvSpPr>
          <p:cNvPr id="6" name="Title Placeholder">
            <a:extLst>
              <a:ext uri="{FF2B5EF4-FFF2-40B4-BE49-F238E27FC236}">
                <a16:creationId xmlns:a16="http://schemas.microsoft.com/office/drawing/2014/main" id="{4FCAEA69-6578-8D00-2821-DBC59AB8FE2F}"/>
              </a:ext>
            </a:extLst>
          </p:cNvPr>
          <p:cNvSpPr>
            <a:spLocks noGrp="1"/>
          </p:cNvSpPr>
          <p:nvPr>
            <p:ph type="title" hasCustomPrompt="1"/>
            <p:custDataLst>
              <p:tags r:id="rId2"/>
            </p:custDataLst>
          </p:nvPr>
        </p:nvSpPr>
        <p:spPr>
          <a:xfrm>
            <a:off x="4652963" y="1304925"/>
            <a:ext cx="4050506"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a:t>
            </a:r>
            <a:endParaRPr lang="ru-RU" dirty="0"/>
          </a:p>
        </p:txBody>
      </p:sp>
      <p:sp>
        <p:nvSpPr>
          <p:cNvPr id="19" name="Subtitle Placeholder 1">
            <a:extLst>
              <a:ext uri="{FF2B5EF4-FFF2-40B4-BE49-F238E27FC236}">
                <a16:creationId xmlns:a16="http://schemas.microsoft.com/office/drawing/2014/main" id="{2257A3E1-20C0-B3E9-A2F2-2A4ACBA9F1F8}"/>
              </a:ext>
            </a:extLst>
          </p:cNvPr>
          <p:cNvSpPr>
            <a:spLocks noGrp="1"/>
          </p:cNvSpPr>
          <p:nvPr>
            <p:ph type="body" idx="33" hasCustomPrompt="1"/>
            <p:custDataLst>
              <p:tags r:id="rId3"/>
            </p:custDataLst>
          </p:nvPr>
        </p:nvSpPr>
        <p:spPr>
          <a:xfrm>
            <a:off x="4652962" y="2185703"/>
            <a:ext cx="4044107" cy="303536"/>
          </a:xfrm>
        </p:spPr>
        <p:txBody>
          <a:bodyPr wrap="square" lIns="144000" tIns="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20" name="Text Placeholder 1">
            <a:extLst>
              <a:ext uri="{FF2B5EF4-FFF2-40B4-BE49-F238E27FC236}">
                <a16:creationId xmlns:a16="http://schemas.microsoft.com/office/drawing/2014/main" id="{73756E2A-537D-0E02-F161-37AC5C510DC6}"/>
              </a:ext>
            </a:extLst>
          </p:cNvPr>
          <p:cNvSpPr>
            <a:spLocks noGrp="1"/>
          </p:cNvSpPr>
          <p:nvPr>
            <p:ph type="body" idx="34"/>
            <p:custDataLst>
              <p:tags r:id="rId4"/>
            </p:custDataLst>
          </p:nvPr>
        </p:nvSpPr>
        <p:spPr>
          <a:xfrm>
            <a:off x="4652963" y="2562371"/>
            <a:ext cx="4044600" cy="793926"/>
          </a:xfrm>
        </p:spPr>
        <p:txBody>
          <a:bodyPr lIns="144000" tIns="72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21" name="Straight Connector">
            <a:extLst>
              <a:ext uri="{FF2B5EF4-FFF2-40B4-BE49-F238E27FC236}">
                <a16:creationId xmlns:a16="http://schemas.microsoft.com/office/drawing/2014/main" id="{F92E13FA-CACE-E780-DC8D-09B9DA9A94D0}"/>
              </a:ext>
            </a:extLst>
          </p:cNvPr>
          <p:cNvCxnSpPr>
            <a:cxnSpLocks/>
          </p:cNvCxnSpPr>
          <p:nvPr userDrawn="1"/>
        </p:nvCxnSpPr>
        <p:spPr>
          <a:xfrm>
            <a:off x="4652963" y="2566182"/>
            <a:ext cx="4044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7" name="Ellipse">
            <a:extLst>
              <a:ext uri="{FF2B5EF4-FFF2-40B4-BE49-F238E27FC236}">
                <a16:creationId xmlns:a16="http://schemas.microsoft.com/office/drawing/2014/main" id="{0868CE8C-10F8-DD47-5B4C-84E35DC53C4B}"/>
              </a:ext>
            </a:extLst>
          </p:cNvPr>
          <p:cNvSpPr/>
          <p:nvPr userDrawn="1"/>
        </p:nvSpPr>
        <p:spPr>
          <a:xfrm>
            <a:off x="446931" y="1309408"/>
            <a:ext cx="3721492" cy="4961989"/>
          </a:xfrm>
          <a:prstGeom prst="roundRect">
            <a:avLst>
              <a:gd name="adj" fmla="val 74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1" name="Ellipse">
            <a:extLst>
              <a:ext uri="{FF2B5EF4-FFF2-40B4-BE49-F238E27FC236}">
                <a16:creationId xmlns:a16="http://schemas.microsoft.com/office/drawing/2014/main" id="{9F82789E-05C7-1952-E2FA-A2CF9C67B082}"/>
              </a:ext>
            </a:extLst>
          </p:cNvPr>
          <p:cNvSpPr/>
          <p:nvPr userDrawn="1"/>
        </p:nvSpPr>
        <p:spPr>
          <a:xfrm>
            <a:off x="1068376" y="2966596"/>
            <a:ext cx="2478600" cy="3304800"/>
          </a:xfrm>
          <a:prstGeom prst="roundRect">
            <a:avLst>
              <a:gd name="adj" fmla="val 1051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3" name="Ellipse">
            <a:extLst>
              <a:ext uri="{FF2B5EF4-FFF2-40B4-BE49-F238E27FC236}">
                <a16:creationId xmlns:a16="http://schemas.microsoft.com/office/drawing/2014/main" id="{F096B134-8B93-4825-FAFB-7FBFCADEFDB4}"/>
              </a:ext>
            </a:extLst>
          </p:cNvPr>
          <p:cNvSpPr/>
          <p:nvPr userDrawn="1"/>
        </p:nvSpPr>
        <p:spPr>
          <a:xfrm>
            <a:off x="1481476" y="4068196"/>
            <a:ext cx="1652400" cy="2203200"/>
          </a:xfrm>
          <a:prstGeom prst="roundRect">
            <a:avLst>
              <a:gd name="adj" fmla="val 148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5" name="Large Number Placeholder">
            <a:extLst>
              <a:ext uri="{FF2B5EF4-FFF2-40B4-BE49-F238E27FC236}">
                <a16:creationId xmlns:a16="http://schemas.microsoft.com/office/drawing/2014/main" id="{D169FCED-13DC-C3B7-4500-1C52EDD88EC6}"/>
              </a:ext>
            </a:extLst>
          </p:cNvPr>
          <p:cNvSpPr>
            <a:spLocks noGrp="1"/>
          </p:cNvSpPr>
          <p:nvPr>
            <p:ph type="body" idx="35" hasCustomPrompt="1"/>
            <p:custDataLst>
              <p:tags r:id="rId5"/>
            </p:custDataLst>
          </p:nvPr>
        </p:nvSpPr>
        <p:spPr>
          <a:xfrm>
            <a:off x="1308448" y="1847694"/>
            <a:ext cx="1998456" cy="577081"/>
          </a:xfrm>
        </p:spPr>
        <p:txBody>
          <a:bodyPr wrap="square" lIns="216000" tIns="0" rIns="216000" bIns="0" anchor="ctr" anchorCtr="0">
            <a:spAutoFit/>
          </a:bodyPr>
          <a:lstStyle>
            <a:lvl1pPr marL="0" indent="0" algn="ctr">
              <a:spcBef>
                <a:spcPts val="0"/>
              </a:spcBef>
              <a:buNone/>
              <a:defRPr sz="3750" b="1">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XX</a:t>
            </a:r>
          </a:p>
        </p:txBody>
      </p:sp>
      <p:sp>
        <p:nvSpPr>
          <p:cNvPr id="25" name="Medium Number Placeholder">
            <a:extLst>
              <a:ext uri="{FF2B5EF4-FFF2-40B4-BE49-F238E27FC236}">
                <a16:creationId xmlns:a16="http://schemas.microsoft.com/office/drawing/2014/main" id="{104AA7E8-A585-DBCD-FD26-5747A69665EE}"/>
              </a:ext>
            </a:extLst>
          </p:cNvPr>
          <p:cNvSpPr>
            <a:spLocks noGrp="1"/>
          </p:cNvSpPr>
          <p:nvPr>
            <p:ph type="body" idx="36" hasCustomPrompt="1"/>
            <p:custDataLst>
              <p:tags r:id="rId6"/>
            </p:custDataLst>
          </p:nvPr>
        </p:nvSpPr>
        <p:spPr>
          <a:xfrm>
            <a:off x="1308448" y="3306997"/>
            <a:ext cx="1998456" cy="461665"/>
          </a:xfrm>
        </p:spPr>
        <p:txBody>
          <a:bodyPr wrap="square" lIns="216000" tIns="0" rIns="216000" bIns="0" anchor="ctr" anchorCtr="0">
            <a:spAutoFit/>
          </a:bodyPr>
          <a:lstStyle>
            <a:lvl1pPr marL="0" indent="0" algn="ctr">
              <a:spcBef>
                <a:spcPts val="0"/>
              </a:spcBef>
              <a:buNone/>
              <a:defRPr sz="3000" b="1">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XX</a:t>
            </a:r>
          </a:p>
        </p:txBody>
      </p:sp>
      <p:sp>
        <p:nvSpPr>
          <p:cNvPr id="26" name="Small Number Placeholder">
            <a:extLst>
              <a:ext uri="{FF2B5EF4-FFF2-40B4-BE49-F238E27FC236}">
                <a16:creationId xmlns:a16="http://schemas.microsoft.com/office/drawing/2014/main" id="{1A0256E8-88AB-A5C8-25D7-D10F7E78C096}"/>
              </a:ext>
            </a:extLst>
          </p:cNvPr>
          <p:cNvSpPr>
            <a:spLocks noGrp="1"/>
          </p:cNvSpPr>
          <p:nvPr>
            <p:ph type="body" idx="38" hasCustomPrompt="1"/>
            <p:custDataLst>
              <p:tags r:id="rId7"/>
            </p:custDataLst>
          </p:nvPr>
        </p:nvSpPr>
        <p:spPr>
          <a:xfrm>
            <a:off x="1481476" y="4996673"/>
            <a:ext cx="1652400" cy="346249"/>
          </a:xfrm>
        </p:spPr>
        <p:txBody>
          <a:bodyPr wrap="square" lIns="216000" tIns="0" rIns="216000" bIns="0" anchor="ctr" anchorCtr="0">
            <a:spAutoFit/>
          </a:bodyPr>
          <a:lstStyle>
            <a:lvl1pPr marL="0" indent="0" algn="ctr">
              <a:spcBef>
                <a:spcPts val="0"/>
              </a:spcBef>
              <a:buNone/>
              <a:defRPr sz="2250" b="1">
                <a:solidFill>
                  <a:schemeClr val="bg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XX</a:t>
            </a:r>
          </a:p>
        </p:txBody>
      </p:sp>
      <p:sp>
        <p:nvSpPr>
          <p:cNvPr id="32" name="Subtitle Placeholder 2">
            <a:extLst>
              <a:ext uri="{FF2B5EF4-FFF2-40B4-BE49-F238E27FC236}">
                <a16:creationId xmlns:a16="http://schemas.microsoft.com/office/drawing/2014/main" id="{DBF26ABA-6FC6-8690-FA9E-1C92D2C3FDF7}"/>
              </a:ext>
            </a:extLst>
          </p:cNvPr>
          <p:cNvSpPr>
            <a:spLocks noGrp="1"/>
          </p:cNvSpPr>
          <p:nvPr>
            <p:ph type="body" idx="39" hasCustomPrompt="1"/>
            <p:custDataLst>
              <p:tags r:id="rId8"/>
            </p:custDataLst>
          </p:nvPr>
        </p:nvSpPr>
        <p:spPr>
          <a:xfrm>
            <a:off x="4678424" y="3644725"/>
            <a:ext cx="4044107" cy="303536"/>
          </a:xfrm>
        </p:spPr>
        <p:txBody>
          <a:bodyPr wrap="square" lIns="144000" tIns="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3" name="Text Placeholder 2">
            <a:extLst>
              <a:ext uri="{FF2B5EF4-FFF2-40B4-BE49-F238E27FC236}">
                <a16:creationId xmlns:a16="http://schemas.microsoft.com/office/drawing/2014/main" id="{D7E49C60-7C5E-B59B-AA85-5EDA668A9415}"/>
              </a:ext>
            </a:extLst>
          </p:cNvPr>
          <p:cNvSpPr>
            <a:spLocks noGrp="1"/>
          </p:cNvSpPr>
          <p:nvPr>
            <p:ph type="body" idx="40"/>
            <p:custDataLst>
              <p:tags r:id="rId9"/>
            </p:custDataLst>
          </p:nvPr>
        </p:nvSpPr>
        <p:spPr>
          <a:xfrm>
            <a:off x="4678424" y="4021393"/>
            <a:ext cx="4044600" cy="795600"/>
          </a:xfrm>
        </p:spPr>
        <p:txBody>
          <a:bodyPr lIns="144000" tIns="72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34" name="Straight Connector">
            <a:extLst>
              <a:ext uri="{FF2B5EF4-FFF2-40B4-BE49-F238E27FC236}">
                <a16:creationId xmlns:a16="http://schemas.microsoft.com/office/drawing/2014/main" id="{28A0EBC9-4983-D7C2-1064-E073785D0AED}"/>
              </a:ext>
            </a:extLst>
          </p:cNvPr>
          <p:cNvCxnSpPr>
            <a:cxnSpLocks/>
          </p:cNvCxnSpPr>
          <p:nvPr userDrawn="1"/>
        </p:nvCxnSpPr>
        <p:spPr>
          <a:xfrm>
            <a:off x="4678424" y="4025204"/>
            <a:ext cx="40446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5" name="Subtitle Placeholder 3">
            <a:extLst>
              <a:ext uri="{FF2B5EF4-FFF2-40B4-BE49-F238E27FC236}">
                <a16:creationId xmlns:a16="http://schemas.microsoft.com/office/drawing/2014/main" id="{12781F3B-E748-93F5-7C9E-83FE1FE0B758}"/>
              </a:ext>
            </a:extLst>
          </p:cNvPr>
          <p:cNvSpPr>
            <a:spLocks noGrp="1"/>
          </p:cNvSpPr>
          <p:nvPr>
            <p:ph type="body" idx="41" hasCustomPrompt="1"/>
            <p:custDataLst>
              <p:tags r:id="rId10"/>
            </p:custDataLst>
          </p:nvPr>
        </p:nvSpPr>
        <p:spPr>
          <a:xfrm>
            <a:off x="4678424" y="5105422"/>
            <a:ext cx="4044107" cy="303536"/>
          </a:xfrm>
        </p:spPr>
        <p:txBody>
          <a:bodyPr wrap="square" lIns="144000" tIns="0" rIns="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36" name="Text Placeholder 3">
            <a:extLst>
              <a:ext uri="{FF2B5EF4-FFF2-40B4-BE49-F238E27FC236}">
                <a16:creationId xmlns:a16="http://schemas.microsoft.com/office/drawing/2014/main" id="{3AB5ED40-4199-35CC-CA87-092668E9DD40}"/>
              </a:ext>
            </a:extLst>
          </p:cNvPr>
          <p:cNvSpPr>
            <a:spLocks noGrp="1"/>
          </p:cNvSpPr>
          <p:nvPr>
            <p:ph type="body" idx="42"/>
            <p:custDataLst>
              <p:tags r:id="rId11"/>
            </p:custDataLst>
          </p:nvPr>
        </p:nvSpPr>
        <p:spPr>
          <a:xfrm>
            <a:off x="4678424" y="5482090"/>
            <a:ext cx="4044600" cy="795600"/>
          </a:xfrm>
        </p:spPr>
        <p:txBody>
          <a:bodyPr lIns="144000" tIns="72000" rIns="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37" name="Straight Connector">
            <a:extLst>
              <a:ext uri="{FF2B5EF4-FFF2-40B4-BE49-F238E27FC236}">
                <a16:creationId xmlns:a16="http://schemas.microsoft.com/office/drawing/2014/main" id="{A9370B20-CDE4-6524-899D-56CD3EA6DC6A}"/>
              </a:ext>
            </a:extLst>
          </p:cNvPr>
          <p:cNvCxnSpPr>
            <a:cxnSpLocks/>
          </p:cNvCxnSpPr>
          <p:nvPr userDrawn="1"/>
        </p:nvCxnSpPr>
        <p:spPr>
          <a:xfrm>
            <a:off x="4678424" y="5485901"/>
            <a:ext cx="40446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pic>
        <p:nvPicPr>
          <p:cNvPr id="3" name="Free Badge"/>
          <p:cNvPicPr>
            <a:picLocks noChangeAspect="1"/>
          </p:cNvPicPr>
          <p:nvPr userDrawn="1"/>
        </p:nvPicPr>
        <p:blipFill>
          <a:blip r:embed="rId15"/>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37730847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umbersV1">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2CFB395-65C3-C716-A9EC-6BBBC2953BEA}"/>
              </a:ext>
            </a:extLst>
          </p:cNvPr>
          <p:cNvSpPr/>
          <p:nvPr userDrawn="1"/>
        </p:nvSpPr>
        <p:spPr>
          <a:xfrm>
            <a:off x="5015169" y="1555655"/>
            <a:ext cx="4128831" cy="5302347"/>
          </a:xfrm>
          <a:custGeom>
            <a:avLst/>
            <a:gdLst>
              <a:gd name="connsiteX0" fmla="*/ 3760110 w 5505108"/>
              <a:gd name="connsiteY0" fmla="*/ 0 h 5302347"/>
              <a:gd name="connsiteX1" fmla="*/ 5223714 w 5505108"/>
              <a:gd name="connsiteY1" fmla="*/ 295488 h 5302347"/>
              <a:gd name="connsiteX2" fmla="*/ 5505108 w 5505108"/>
              <a:gd name="connsiteY2" fmla="*/ 431043 h 5302347"/>
              <a:gd name="connsiteX3" fmla="*/ 5505108 w 5505108"/>
              <a:gd name="connsiteY3" fmla="*/ 2123505 h 5302347"/>
              <a:gd name="connsiteX4" fmla="*/ 5453499 w 5505108"/>
              <a:gd name="connsiteY4" fmla="*/ 2066721 h 5302347"/>
              <a:gd name="connsiteX5" fmla="*/ 3760110 w 5505108"/>
              <a:gd name="connsiteY5" fmla="*/ 1365296 h 5302347"/>
              <a:gd name="connsiteX6" fmla="*/ 1365296 w 5505108"/>
              <a:gd name="connsiteY6" fmla="*/ 3760110 h 5302347"/>
              <a:gd name="connsiteX7" fmla="*/ 1912155 w 5505108"/>
              <a:gd name="connsiteY7" fmla="*/ 5283434 h 5302347"/>
              <a:gd name="connsiteX8" fmla="*/ 1929345 w 5505108"/>
              <a:gd name="connsiteY8" fmla="*/ 5302347 h 5302347"/>
              <a:gd name="connsiteX9" fmla="*/ 331038 w 5505108"/>
              <a:gd name="connsiteY9" fmla="*/ 5302347 h 5302347"/>
              <a:gd name="connsiteX10" fmla="*/ 295488 w 5505108"/>
              <a:gd name="connsiteY10" fmla="*/ 5223715 h 5302347"/>
              <a:gd name="connsiteX11" fmla="*/ 0 w 5505108"/>
              <a:gd name="connsiteY11" fmla="*/ 3760110 h 5302347"/>
              <a:gd name="connsiteX12" fmla="*/ 3760110 w 5505108"/>
              <a:gd name="connsiteY12" fmla="*/ 0 h 53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5108" h="5302347">
                <a:moveTo>
                  <a:pt x="3760110" y="0"/>
                </a:moveTo>
                <a:cubicBezTo>
                  <a:pt x="4279273" y="0"/>
                  <a:pt x="4773861" y="105216"/>
                  <a:pt x="5223714" y="295488"/>
                </a:cubicBezTo>
                <a:lnTo>
                  <a:pt x="5505108" y="431043"/>
                </a:lnTo>
                <a:lnTo>
                  <a:pt x="5505108" y="2123505"/>
                </a:lnTo>
                <a:lnTo>
                  <a:pt x="5453499" y="2066721"/>
                </a:lnTo>
                <a:cubicBezTo>
                  <a:pt x="5020123" y="1633345"/>
                  <a:pt x="4421420" y="1365296"/>
                  <a:pt x="3760110" y="1365296"/>
                </a:cubicBezTo>
                <a:cubicBezTo>
                  <a:pt x="2437491" y="1365296"/>
                  <a:pt x="1365296" y="2437491"/>
                  <a:pt x="1365296" y="3760110"/>
                </a:cubicBezTo>
                <a:cubicBezTo>
                  <a:pt x="1365296" y="4338756"/>
                  <a:pt x="1570521" y="4869469"/>
                  <a:pt x="1912155" y="5283434"/>
                </a:cubicBezTo>
                <a:lnTo>
                  <a:pt x="1929345" y="5302347"/>
                </a:lnTo>
                <a:lnTo>
                  <a:pt x="331038" y="5302347"/>
                </a:lnTo>
                <a:lnTo>
                  <a:pt x="295488" y="5223715"/>
                </a:lnTo>
                <a:cubicBezTo>
                  <a:pt x="105217" y="4773861"/>
                  <a:pt x="0" y="4279273"/>
                  <a:pt x="0" y="3760110"/>
                </a:cubicBezTo>
                <a:cubicBezTo>
                  <a:pt x="0" y="1683459"/>
                  <a:pt x="1683459" y="0"/>
                  <a:pt x="376011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solidFill>
                <a:schemeClr val="tx1"/>
              </a:solidFill>
            </a:endParaRPr>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p:custDataLst>
              <p:tags r:id="rId1"/>
            </p:custDataLst>
          </p:nvPr>
        </p:nvSpPr>
        <p:spPr>
          <a:xfrm>
            <a:off x="443738" y="4477688"/>
            <a:ext cx="2643300" cy="1365227"/>
          </a:xfrm>
        </p:spPr>
        <p:txBody>
          <a:bodyPr lIns="0" tIns="144000" rIns="0" bIns="0" anchor="t" anchorCtr="0">
            <a:noAutofit/>
          </a:bodyPr>
          <a:lstStyle>
            <a:lvl1pPr marL="0" indent="0" algn="ctr">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2" name="Graphic" descr="Портфель со сплошной заливкой">
            <a:extLst>
              <a:ext uri="{FF2B5EF4-FFF2-40B4-BE49-F238E27FC236}">
                <a16:creationId xmlns:a16="http://schemas.microsoft.com/office/drawing/2014/main" id="{ED212FCF-C631-863D-054D-7E79546BBC9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15746" y="480357"/>
            <a:ext cx="270000" cy="360000"/>
          </a:xfrm>
          <a:prstGeom prst="rect">
            <a:avLst/>
          </a:prstGeom>
        </p:spPr>
      </p:pic>
      <p:sp>
        <p:nvSpPr>
          <p:cNvPr id="6" name="Title Placeholder">
            <a:extLst>
              <a:ext uri="{FF2B5EF4-FFF2-40B4-BE49-F238E27FC236}">
                <a16:creationId xmlns:a16="http://schemas.microsoft.com/office/drawing/2014/main" id="{4FCAEA69-6578-8D00-2821-DBC59AB8FE2F}"/>
              </a:ext>
            </a:extLst>
          </p:cNvPr>
          <p:cNvSpPr>
            <a:spLocks noGrp="1"/>
          </p:cNvSpPr>
          <p:nvPr>
            <p:ph type="title" hasCustomPrompt="1"/>
            <p:custDataLst>
              <p:tags r:id="rId3"/>
            </p:custDataLst>
          </p:nvPr>
        </p:nvSpPr>
        <p:spPr>
          <a:xfrm>
            <a:off x="443738" y="1313707"/>
            <a:ext cx="6153516" cy="941796"/>
          </a:xfrm>
          <a:prstGeom prst="rect">
            <a:avLst/>
          </a:prstGeom>
        </p:spPr>
        <p:txBody>
          <a:bodyPr vert="horz" wrap="square" lIns="0" tIns="0" rIns="0" bIns="0" rtlCol="0" anchor="t" anchorCtr="0">
            <a:sp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17" name="Text Placeholder 2">
            <a:extLst>
              <a:ext uri="{FF2B5EF4-FFF2-40B4-BE49-F238E27FC236}">
                <a16:creationId xmlns:a16="http://schemas.microsoft.com/office/drawing/2014/main" id="{C5381815-43BD-3213-AD6F-739525E6C136}"/>
              </a:ext>
            </a:extLst>
          </p:cNvPr>
          <p:cNvSpPr>
            <a:spLocks noGrp="1"/>
          </p:cNvSpPr>
          <p:nvPr>
            <p:ph type="body" idx="32"/>
            <p:custDataLst>
              <p:tags r:id="rId4"/>
            </p:custDataLst>
          </p:nvPr>
        </p:nvSpPr>
        <p:spPr>
          <a:xfrm>
            <a:off x="3251231" y="4476927"/>
            <a:ext cx="2643300" cy="1364400"/>
          </a:xfrm>
        </p:spPr>
        <p:txBody>
          <a:bodyPr lIns="0" tIns="144000" rIns="0" bIns="0" anchor="t" anchorCtr="0">
            <a:noAutofit/>
          </a:bodyPr>
          <a:lstStyle>
            <a:lvl1pPr marL="0" indent="0" algn="ctr">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0" name="Text Placeholder 3">
            <a:extLst>
              <a:ext uri="{FF2B5EF4-FFF2-40B4-BE49-F238E27FC236}">
                <a16:creationId xmlns:a16="http://schemas.microsoft.com/office/drawing/2014/main" id="{73756E2A-537D-0E02-F161-37AC5C510DC6}"/>
              </a:ext>
            </a:extLst>
          </p:cNvPr>
          <p:cNvSpPr>
            <a:spLocks noGrp="1"/>
          </p:cNvSpPr>
          <p:nvPr>
            <p:ph type="body" idx="34"/>
            <p:custDataLst>
              <p:tags r:id="rId5"/>
            </p:custDataLst>
          </p:nvPr>
        </p:nvSpPr>
        <p:spPr>
          <a:xfrm>
            <a:off x="6062185" y="4476927"/>
            <a:ext cx="2643300" cy="1364400"/>
          </a:xfrm>
        </p:spPr>
        <p:txBody>
          <a:bodyPr lIns="0" tIns="144000" rIns="0" bIns="0" anchor="t" anchorCtr="0">
            <a:noAutofit/>
          </a:bodyPr>
          <a:lstStyle>
            <a:lvl1pPr marL="0" indent="0" algn="ctr">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22" name="Subtitle Placeholder 1">
            <a:extLst>
              <a:ext uri="{FF2B5EF4-FFF2-40B4-BE49-F238E27FC236}">
                <a16:creationId xmlns:a16="http://schemas.microsoft.com/office/drawing/2014/main" id="{99E0EB3B-3BF6-3770-F5EB-6078C3B024FE}"/>
              </a:ext>
            </a:extLst>
          </p:cNvPr>
          <p:cNvSpPr>
            <a:spLocks noGrp="1"/>
          </p:cNvSpPr>
          <p:nvPr>
            <p:ph type="body" idx="35" hasCustomPrompt="1"/>
            <p:custDataLst>
              <p:tags r:id="rId6"/>
            </p:custDataLst>
          </p:nvPr>
        </p:nvSpPr>
        <p:spPr>
          <a:xfrm>
            <a:off x="440531" y="3596361"/>
            <a:ext cx="2643300" cy="461665"/>
          </a:xfrm>
        </p:spPr>
        <p:txBody>
          <a:bodyPr wrap="square" lIns="216000" tIns="0" rIns="216000" bIns="0" anchor="ctr" anchorCtr="0">
            <a:spAutoFit/>
          </a:bodyPr>
          <a:lstStyle>
            <a:lvl1pPr marL="0" indent="0" algn="ctr">
              <a:spcBef>
                <a:spcPts val="0"/>
              </a:spcBef>
              <a:buNone/>
              <a:defRPr sz="3000" b="1">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XX</a:t>
            </a:r>
          </a:p>
        </p:txBody>
      </p:sp>
      <p:sp>
        <p:nvSpPr>
          <p:cNvPr id="23" name="Subtitle Placeholder 2">
            <a:extLst>
              <a:ext uri="{FF2B5EF4-FFF2-40B4-BE49-F238E27FC236}">
                <a16:creationId xmlns:a16="http://schemas.microsoft.com/office/drawing/2014/main" id="{918D3A41-3573-1518-4FAA-B1B2C5D5EB78}"/>
              </a:ext>
            </a:extLst>
          </p:cNvPr>
          <p:cNvSpPr>
            <a:spLocks noGrp="1"/>
          </p:cNvSpPr>
          <p:nvPr>
            <p:ph type="body" idx="36" hasCustomPrompt="1"/>
            <p:custDataLst>
              <p:tags r:id="rId7"/>
            </p:custDataLst>
          </p:nvPr>
        </p:nvSpPr>
        <p:spPr>
          <a:xfrm>
            <a:off x="3251231" y="3596361"/>
            <a:ext cx="2643300" cy="461665"/>
          </a:xfrm>
        </p:spPr>
        <p:txBody>
          <a:bodyPr wrap="square" lIns="216000" tIns="0" rIns="216000" bIns="0" anchor="ctr" anchorCtr="0">
            <a:spAutoFit/>
          </a:bodyPr>
          <a:lstStyle>
            <a:lvl1pPr marL="0" indent="0" algn="ctr">
              <a:spcBef>
                <a:spcPts val="0"/>
              </a:spcBef>
              <a:buNone/>
              <a:defRPr sz="3000" b="1">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XX</a:t>
            </a:r>
          </a:p>
        </p:txBody>
      </p:sp>
      <p:sp>
        <p:nvSpPr>
          <p:cNvPr id="24" name="Subtitle Placeholder 3">
            <a:extLst>
              <a:ext uri="{FF2B5EF4-FFF2-40B4-BE49-F238E27FC236}">
                <a16:creationId xmlns:a16="http://schemas.microsoft.com/office/drawing/2014/main" id="{352F0AF2-C993-0954-DD8D-A7557D50C80E}"/>
              </a:ext>
            </a:extLst>
          </p:cNvPr>
          <p:cNvSpPr>
            <a:spLocks noGrp="1"/>
          </p:cNvSpPr>
          <p:nvPr>
            <p:ph type="body" idx="37" hasCustomPrompt="1"/>
            <p:custDataLst>
              <p:tags r:id="rId8"/>
            </p:custDataLst>
          </p:nvPr>
        </p:nvSpPr>
        <p:spPr>
          <a:xfrm>
            <a:off x="6061931" y="3596361"/>
            <a:ext cx="2643300" cy="461665"/>
          </a:xfrm>
        </p:spPr>
        <p:txBody>
          <a:bodyPr wrap="square" lIns="216000" tIns="0" rIns="216000" bIns="0" anchor="ctr" anchorCtr="0">
            <a:spAutoFit/>
          </a:bodyPr>
          <a:lstStyle>
            <a:lvl1pPr marL="0" indent="0" algn="ctr">
              <a:spcBef>
                <a:spcPts val="0"/>
              </a:spcBef>
              <a:buNone/>
              <a:defRPr sz="3000" b="1">
                <a:solidFill>
                  <a:schemeClr val="tx1"/>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XX</a:t>
            </a:r>
          </a:p>
        </p:txBody>
      </p:sp>
      <p:cxnSp>
        <p:nvCxnSpPr>
          <p:cNvPr id="7" name="Straight Connector">
            <a:extLst>
              <a:ext uri="{FF2B5EF4-FFF2-40B4-BE49-F238E27FC236}">
                <a16:creationId xmlns:a16="http://schemas.microsoft.com/office/drawing/2014/main" id="{0C31B67F-FFDD-D836-618D-0675B8EBDD74}"/>
              </a:ext>
            </a:extLst>
          </p:cNvPr>
          <p:cNvCxnSpPr>
            <a:cxnSpLocks/>
          </p:cNvCxnSpPr>
          <p:nvPr userDrawn="1"/>
        </p:nvCxnSpPr>
        <p:spPr>
          <a:xfrm>
            <a:off x="440531" y="4339994"/>
            <a:ext cx="2643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Straight Connector">
            <a:extLst>
              <a:ext uri="{FF2B5EF4-FFF2-40B4-BE49-F238E27FC236}">
                <a16:creationId xmlns:a16="http://schemas.microsoft.com/office/drawing/2014/main" id="{812B8D8D-AEAC-ECC8-9180-2BDF15ED8F6C}"/>
              </a:ext>
            </a:extLst>
          </p:cNvPr>
          <p:cNvCxnSpPr>
            <a:cxnSpLocks/>
          </p:cNvCxnSpPr>
          <p:nvPr userDrawn="1"/>
        </p:nvCxnSpPr>
        <p:spPr>
          <a:xfrm>
            <a:off x="3251231" y="4339235"/>
            <a:ext cx="2643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3" name="Straight Connector">
            <a:extLst>
              <a:ext uri="{FF2B5EF4-FFF2-40B4-BE49-F238E27FC236}">
                <a16:creationId xmlns:a16="http://schemas.microsoft.com/office/drawing/2014/main" id="{11AA1393-38DF-7F19-E6AC-9B45671CB622}"/>
              </a:ext>
            </a:extLst>
          </p:cNvPr>
          <p:cNvCxnSpPr>
            <a:cxnSpLocks/>
          </p:cNvCxnSpPr>
          <p:nvPr userDrawn="1"/>
        </p:nvCxnSpPr>
        <p:spPr>
          <a:xfrm>
            <a:off x="6062185" y="4339235"/>
            <a:ext cx="2643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3" name="Free Badge"/>
          <p:cNvPicPr>
            <a:picLocks noChangeAspect="1"/>
          </p:cNvPicPr>
          <p:nvPr userDrawn="1"/>
        </p:nvPicPr>
        <p:blipFill>
          <a:blip r:embed="rId12"/>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2864947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ImageColumnsV1">
    <p:bg>
      <p:bgPr>
        <a:solidFill>
          <a:schemeClr val="accent6"/>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C9FD5B4-DE4F-938F-CF2F-0D70E418249A}"/>
              </a:ext>
            </a:extLst>
          </p:cNvPr>
          <p:cNvSpPr/>
          <p:nvPr userDrawn="1"/>
        </p:nvSpPr>
        <p:spPr>
          <a:xfrm>
            <a:off x="7118025" y="4164790"/>
            <a:ext cx="2025976" cy="2693211"/>
          </a:xfrm>
          <a:custGeom>
            <a:avLst/>
            <a:gdLst>
              <a:gd name="connsiteX0" fmla="*/ 2109010 w 2701301"/>
              <a:gd name="connsiteY0" fmla="*/ 0 h 2693211"/>
              <a:gd name="connsiteX1" fmla="*/ 2534049 w 2701301"/>
              <a:gd name="connsiteY1" fmla="*/ 42848 h 2693211"/>
              <a:gd name="connsiteX2" fmla="*/ 2701301 w 2701301"/>
              <a:gd name="connsiteY2" fmla="*/ 85853 h 2693211"/>
              <a:gd name="connsiteX3" fmla="*/ 2701301 w 2701301"/>
              <a:gd name="connsiteY3" fmla="*/ 904794 h 2693211"/>
              <a:gd name="connsiteX4" fmla="*/ 2631854 w 2701301"/>
              <a:gd name="connsiteY4" fmla="*/ 871340 h 2693211"/>
              <a:gd name="connsiteX5" fmla="*/ 2109009 w 2701301"/>
              <a:gd name="connsiteY5" fmla="*/ 765782 h 2693211"/>
              <a:gd name="connsiteX6" fmla="*/ 765781 w 2701301"/>
              <a:gd name="connsiteY6" fmla="*/ 2109010 h 2693211"/>
              <a:gd name="connsiteX7" fmla="*/ 871339 w 2701301"/>
              <a:gd name="connsiteY7" fmla="*/ 2631855 h 2693211"/>
              <a:gd name="connsiteX8" fmla="*/ 900895 w 2701301"/>
              <a:gd name="connsiteY8" fmla="*/ 2693211 h 2693211"/>
              <a:gd name="connsiteX9" fmla="*/ 83772 w 2701301"/>
              <a:gd name="connsiteY9" fmla="*/ 2693211 h 2693211"/>
              <a:gd name="connsiteX10" fmla="*/ 42848 w 2701301"/>
              <a:gd name="connsiteY10" fmla="*/ 2534049 h 2693211"/>
              <a:gd name="connsiteX11" fmla="*/ 0 w 2701301"/>
              <a:gd name="connsiteY11" fmla="*/ 2109010 h 2693211"/>
              <a:gd name="connsiteX12" fmla="*/ 2109010 w 2701301"/>
              <a:gd name="connsiteY12" fmla="*/ 0 h 269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301" h="2693211">
                <a:moveTo>
                  <a:pt x="2109010" y="0"/>
                </a:moveTo>
                <a:cubicBezTo>
                  <a:pt x="2254607" y="0"/>
                  <a:pt x="2396758" y="14754"/>
                  <a:pt x="2534049" y="42848"/>
                </a:cubicBezTo>
                <a:lnTo>
                  <a:pt x="2701301" y="85853"/>
                </a:lnTo>
                <a:lnTo>
                  <a:pt x="2701301" y="904794"/>
                </a:lnTo>
                <a:lnTo>
                  <a:pt x="2631854" y="871340"/>
                </a:lnTo>
                <a:cubicBezTo>
                  <a:pt x="2471152" y="803369"/>
                  <a:pt x="2294470" y="765782"/>
                  <a:pt x="2109009" y="765782"/>
                </a:cubicBezTo>
                <a:cubicBezTo>
                  <a:pt x="1367165" y="765782"/>
                  <a:pt x="765781" y="1367166"/>
                  <a:pt x="765781" y="2109010"/>
                </a:cubicBezTo>
                <a:cubicBezTo>
                  <a:pt x="765781" y="2294471"/>
                  <a:pt x="803368" y="2471153"/>
                  <a:pt x="871339" y="2631855"/>
                </a:cubicBezTo>
                <a:lnTo>
                  <a:pt x="900895" y="2693211"/>
                </a:lnTo>
                <a:lnTo>
                  <a:pt x="83772" y="2693211"/>
                </a:lnTo>
                <a:lnTo>
                  <a:pt x="42848" y="2534049"/>
                </a:lnTo>
                <a:cubicBezTo>
                  <a:pt x="14754" y="2396758"/>
                  <a:pt x="0" y="2254607"/>
                  <a:pt x="0" y="2109010"/>
                </a:cubicBezTo>
                <a:cubicBezTo>
                  <a:pt x="0" y="944236"/>
                  <a:pt x="944236" y="0"/>
                  <a:pt x="210901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5746" y="480357"/>
            <a:ext cx="270000" cy="360000"/>
          </a:xfrm>
          <a:prstGeom prst="rect">
            <a:avLst/>
          </a:prstGeom>
        </p:spPr>
      </p:pic>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0531" y="5099804"/>
            <a:ext cx="4047179" cy="230832"/>
          </a:xfrm>
        </p:spPr>
        <p:txBody>
          <a:bodyPr wrap="square" lIns="0" tIns="0" rIns="216000" bIns="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33631"/>
            <a:ext cx="8259731" cy="941796"/>
          </a:xfrm>
          <a:prstGeom prst="rect">
            <a:avLst/>
          </a:prstGeom>
        </p:spPr>
        <p:txBody>
          <a:bodyPr vert="horz" wrap="square" lIns="0" tIns="0" rIns="0" bIns="0" rtlCol="0" anchor="t" anchorCtr="0">
            <a:sp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br>
              <a:rPr lang="ru-RU" dirty="0"/>
            </a:b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3"/>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10" name="Subtitle Placeholder 2">
            <a:extLst>
              <a:ext uri="{FF2B5EF4-FFF2-40B4-BE49-F238E27FC236}">
                <a16:creationId xmlns:a16="http://schemas.microsoft.com/office/drawing/2014/main" id="{98B32B5B-9E81-4D7C-A7D1-9735ED46BDA1}"/>
              </a:ext>
            </a:extLst>
          </p:cNvPr>
          <p:cNvSpPr>
            <a:spLocks noGrp="1"/>
          </p:cNvSpPr>
          <p:nvPr>
            <p:ph type="body" idx="29" hasCustomPrompt="1"/>
            <p:custDataLst>
              <p:tags r:id="rId4"/>
            </p:custDataLst>
          </p:nvPr>
        </p:nvSpPr>
        <p:spPr>
          <a:xfrm>
            <a:off x="4657994" y="5100460"/>
            <a:ext cx="4042493" cy="230832"/>
          </a:xfrm>
        </p:spPr>
        <p:txBody>
          <a:bodyPr wrap="square" lIns="108000" tIns="0" rIns="108000" bIns="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cxnSp>
        <p:nvCxnSpPr>
          <p:cNvPr id="16" name="Straight Connector">
            <a:extLst>
              <a:ext uri="{FF2B5EF4-FFF2-40B4-BE49-F238E27FC236}">
                <a16:creationId xmlns:a16="http://schemas.microsoft.com/office/drawing/2014/main" id="{AA0775A6-C7F1-CDAC-41E2-55CCAA18FD11}"/>
              </a:ext>
            </a:extLst>
          </p:cNvPr>
          <p:cNvCxnSpPr>
            <a:cxnSpLocks/>
          </p:cNvCxnSpPr>
          <p:nvPr userDrawn="1"/>
        </p:nvCxnSpPr>
        <p:spPr>
          <a:xfrm flipV="1">
            <a:off x="4572000" y="2817957"/>
            <a:ext cx="0" cy="3460361"/>
          </a:xfrm>
          <a:prstGeom prst="line">
            <a:avLst/>
          </a:prstGeom>
        </p:spPr>
        <p:style>
          <a:lnRef idx="2">
            <a:schemeClr val="accent1"/>
          </a:lnRef>
          <a:fillRef idx="0">
            <a:schemeClr val="accent1"/>
          </a:fillRef>
          <a:effectRef idx="1">
            <a:schemeClr val="accent1"/>
          </a:effectRef>
          <a:fontRef idx="minor">
            <a:schemeClr val="tx1"/>
          </a:fontRef>
        </p:style>
      </p:cxnSp>
      <p:sp>
        <p:nvSpPr>
          <p:cNvPr id="13" name="Picture Placeholder 12">
            <a:extLst>
              <a:ext uri="{FF2B5EF4-FFF2-40B4-BE49-F238E27FC236}">
                <a16:creationId xmlns:a16="http://schemas.microsoft.com/office/drawing/2014/main" id="{EEDBBDA5-C6A2-24F2-F876-BD6794A7D37C}"/>
              </a:ext>
            </a:extLst>
          </p:cNvPr>
          <p:cNvSpPr>
            <a:spLocks noGrp="1"/>
          </p:cNvSpPr>
          <p:nvPr>
            <p:ph type="pic" sz="quarter" idx="31"/>
          </p:nvPr>
        </p:nvSpPr>
        <p:spPr>
          <a:xfrm>
            <a:off x="443510" y="2817956"/>
            <a:ext cx="4047528" cy="2065847"/>
          </a:xfrm>
        </p:spPr>
        <p:txBody>
          <a:bodyPr/>
          <a:lstStyle/>
          <a:p>
            <a:endParaRPr lang="ru-RU"/>
          </a:p>
        </p:txBody>
      </p:sp>
      <p:sp>
        <p:nvSpPr>
          <p:cNvPr id="17" name="Picture Placeholder 12">
            <a:extLst>
              <a:ext uri="{FF2B5EF4-FFF2-40B4-BE49-F238E27FC236}">
                <a16:creationId xmlns:a16="http://schemas.microsoft.com/office/drawing/2014/main" id="{7DC01C7C-F8CD-83B8-45F3-E2CDBD48014F}"/>
              </a:ext>
            </a:extLst>
          </p:cNvPr>
          <p:cNvSpPr>
            <a:spLocks noGrp="1"/>
          </p:cNvSpPr>
          <p:nvPr>
            <p:ph type="pic" sz="quarter" idx="33"/>
          </p:nvPr>
        </p:nvSpPr>
        <p:spPr>
          <a:xfrm>
            <a:off x="4656089" y="2817956"/>
            <a:ext cx="4042493" cy="2065847"/>
          </a:xfrm>
        </p:spPr>
        <p:txBody>
          <a:bodyPr/>
          <a:lstStyle/>
          <a:p>
            <a:endParaRPr lang="ru-RU"/>
          </a:p>
        </p:txBody>
      </p:sp>
      <p:sp>
        <p:nvSpPr>
          <p:cNvPr id="3" name="Text Placeholder 1">
            <a:extLst>
              <a:ext uri="{FF2B5EF4-FFF2-40B4-BE49-F238E27FC236}">
                <a16:creationId xmlns:a16="http://schemas.microsoft.com/office/drawing/2014/main" id="{8E0A9813-D9F2-5B37-071B-B4C601824EED}"/>
              </a:ext>
            </a:extLst>
          </p:cNvPr>
          <p:cNvSpPr>
            <a:spLocks noGrp="1"/>
          </p:cNvSpPr>
          <p:nvPr>
            <p:ph type="body" idx="24"/>
            <p:custDataLst>
              <p:tags r:id="rId5"/>
            </p:custDataLst>
          </p:nvPr>
        </p:nvSpPr>
        <p:spPr>
          <a:xfrm>
            <a:off x="443738" y="5442201"/>
            <a:ext cx="4042269" cy="830278"/>
          </a:xfrm>
        </p:spPr>
        <p:txBody>
          <a:bodyPr lIns="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1" name="Text Placeholder 2">
            <a:extLst>
              <a:ext uri="{FF2B5EF4-FFF2-40B4-BE49-F238E27FC236}">
                <a16:creationId xmlns:a16="http://schemas.microsoft.com/office/drawing/2014/main" id="{60FCF008-838F-9C6A-A0CB-17D45180C245}"/>
              </a:ext>
            </a:extLst>
          </p:cNvPr>
          <p:cNvSpPr>
            <a:spLocks noGrp="1"/>
          </p:cNvSpPr>
          <p:nvPr>
            <p:ph type="body" idx="35"/>
            <p:custDataLst>
              <p:tags r:id="rId6"/>
            </p:custDataLst>
          </p:nvPr>
        </p:nvSpPr>
        <p:spPr>
          <a:xfrm>
            <a:off x="4657994" y="5442200"/>
            <a:ext cx="4042493" cy="831600"/>
          </a:xfrm>
        </p:spPr>
        <p:txBody>
          <a:bodyPr lIns="10800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pic>
        <p:nvPicPr>
          <p:cNvPr id="2" name="Free Badge"/>
          <p:cNvPicPr>
            <a:picLocks noChangeAspect="1"/>
          </p:cNvPicPr>
          <p:nvPr userDrawn="1"/>
        </p:nvPicPr>
        <p:blipFill>
          <a:blip r:embed="rId10"/>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9163557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ImageColumnsV1">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C9FD5B4-DE4F-938F-CF2F-0D70E418249A}"/>
              </a:ext>
            </a:extLst>
          </p:cNvPr>
          <p:cNvSpPr/>
          <p:nvPr userDrawn="1"/>
        </p:nvSpPr>
        <p:spPr>
          <a:xfrm rot="16200000">
            <a:off x="6780362" y="340697"/>
            <a:ext cx="2701301" cy="2019908"/>
          </a:xfrm>
          <a:custGeom>
            <a:avLst/>
            <a:gdLst>
              <a:gd name="connsiteX0" fmla="*/ 2109010 w 2701301"/>
              <a:gd name="connsiteY0" fmla="*/ 0 h 2693211"/>
              <a:gd name="connsiteX1" fmla="*/ 2534049 w 2701301"/>
              <a:gd name="connsiteY1" fmla="*/ 42848 h 2693211"/>
              <a:gd name="connsiteX2" fmla="*/ 2701301 w 2701301"/>
              <a:gd name="connsiteY2" fmla="*/ 85853 h 2693211"/>
              <a:gd name="connsiteX3" fmla="*/ 2701301 w 2701301"/>
              <a:gd name="connsiteY3" fmla="*/ 904794 h 2693211"/>
              <a:gd name="connsiteX4" fmla="*/ 2631854 w 2701301"/>
              <a:gd name="connsiteY4" fmla="*/ 871340 h 2693211"/>
              <a:gd name="connsiteX5" fmla="*/ 2109009 w 2701301"/>
              <a:gd name="connsiteY5" fmla="*/ 765782 h 2693211"/>
              <a:gd name="connsiteX6" fmla="*/ 765781 w 2701301"/>
              <a:gd name="connsiteY6" fmla="*/ 2109010 h 2693211"/>
              <a:gd name="connsiteX7" fmla="*/ 871339 w 2701301"/>
              <a:gd name="connsiteY7" fmla="*/ 2631855 h 2693211"/>
              <a:gd name="connsiteX8" fmla="*/ 900895 w 2701301"/>
              <a:gd name="connsiteY8" fmla="*/ 2693211 h 2693211"/>
              <a:gd name="connsiteX9" fmla="*/ 83772 w 2701301"/>
              <a:gd name="connsiteY9" fmla="*/ 2693211 h 2693211"/>
              <a:gd name="connsiteX10" fmla="*/ 42848 w 2701301"/>
              <a:gd name="connsiteY10" fmla="*/ 2534049 h 2693211"/>
              <a:gd name="connsiteX11" fmla="*/ 0 w 2701301"/>
              <a:gd name="connsiteY11" fmla="*/ 2109010 h 2693211"/>
              <a:gd name="connsiteX12" fmla="*/ 2109010 w 2701301"/>
              <a:gd name="connsiteY12" fmla="*/ 0 h 269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301" h="2693211">
                <a:moveTo>
                  <a:pt x="2109010" y="0"/>
                </a:moveTo>
                <a:cubicBezTo>
                  <a:pt x="2254607" y="0"/>
                  <a:pt x="2396758" y="14754"/>
                  <a:pt x="2534049" y="42848"/>
                </a:cubicBezTo>
                <a:lnTo>
                  <a:pt x="2701301" y="85853"/>
                </a:lnTo>
                <a:lnTo>
                  <a:pt x="2701301" y="904794"/>
                </a:lnTo>
                <a:lnTo>
                  <a:pt x="2631854" y="871340"/>
                </a:lnTo>
                <a:cubicBezTo>
                  <a:pt x="2471152" y="803369"/>
                  <a:pt x="2294470" y="765782"/>
                  <a:pt x="2109009" y="765782"/>
                </a:cubicBezTo>
                <a:cubicBezTo>
                  <a:pt x="1367165" y="765782"/>
                  <a:pt x="765781" y="1367166"/>
                  <a:pt x="765781" y="2109010"/>
                </a:cubicBezTo>
                <a:cubicBezTo>
                  <a:pt x="765781" y="2294471"/>
                  <a:pt x="803368" y="2471153"/>
                  <a:pt x="871339" y="2631855"/>
                </a:cubicBezTo>
                <a:lnTo>
                  <a:pt x="900895" y="2693211"/>
                </a:lnTo>
                <a:lnTo>
                  <a:pt x="83772" y="2693211"/>
                </a:lnTo>
                <a:lnTo>
                  <a:pt x="42848" y="2534049"/>
                </a:lnTo>
                <a:cubicBezTo>
                  <a:pt x="14754" y="2396758"/>
                  <a:pt x="0" y="2254607"/>
                  <a:pt x="0" y="2109010"/>
                </a:cubicBezTo>
                <a:cubicBezTo>
                  <a:pt x="0" y="944236"/>
                  <a:pt x="944236" y="0"/>
                  <a:pt x="210901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15746" y="480357"/>
            <a:ext cx="270000" cy="360000"/>
          </a:xfrm>
          <a:prstGeom prst="rect">
            <a:avLst/>
          </a:prstGeom>
        </p:spPr>
      </p:pic>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0531" y="4817497"/>
            <a:ext cx="2643072" cy="615553"/>
          </a:xfrm>
        </p:spPr>
        <p:txBody>
          <a:bodyPr wrap="square" lIns="0" tIns="0" rIns="216000" bIns="0" anchor="ctr"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33631"/>
            <a:ext cx="8259731" cy="1255728"/>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br>
              <a:rPr lang="ru-RU" dirty="0"/>
            </a:b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3"/>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 name="Subtitle Placeholder 2">
            <a:extLst>
              <a:ext uri="{FF2B5EF4-FFF2-40B4-BE49-F238E27FC236}">
                <a16:creationId xmlns:a16="http://schemas.microsoft.com/office/drawing/2014/main" id="{71A2FB20-7782-F983-F737-6BFDF6CE20EF}"/>
              </a:ext>
            </a:extLst>
          </p:cNvPr>
          <p:cNvSpPr>
            <a:spLocks noGrp="1"/>
          </p:cNvSpPr>
          <p:nvPr>
            <p:ph type="body" idx="27" hasCustomPrompt="1"/>
            <p:custDataLst>
              <p:tags r:id="rId4"/>
            </p:custDataLst>
          </p:nvPr>
        </p:nvSpPr>
        <p:spPr>
          <a:xfrm>
            <a:off x="3275489" y="4818151"/>
            <a:ext cx="2616444" cy="615600"/>
          </a:xfrm>
        </p:spPr>
        <p:txBody>
          <a:bodyPr wrap="square" lIns="108000" tIns="0" rIns="108000" bIns="0" anchor="ctr"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sp>
        <p:nvSpPr>
          <p:cNvPr id="10" name="Subtitle Placeholder 3">
            <a:extLst>
              <a:ext uri="{FF2B5EF4-FFF2-40B4-BE49-F238E27FC236}">
                <a16:creationId xmlns:a16="http://schemas.microsoft.com/office/drawing/2014/main" id="{98B32B5B-9E81-4D7C-A7D1-9735ED46BDA1}"/>
              </a:ext>
            </a:extLst>
          </p:cNvPr>
          <p:cNvSpPr>
            <a:spLocks noGrp="1"/>
          </p:cNvSpPr>
          <p:nvPr>
            <p:ph type="body" idx="29" hasCustomPrompt="1"/>
            <p:custDataLst>
              <p:tags r:id="rId5"/>
            </p:custDataLst>
          </p:nvPr>
        </p:nvSpPr>
        <p:spPr>
          <a:xfrm>
            <a:off x="6083819" y="4818151"/>
            <a:ext cx="2616444" cy="615600"/>
          </a:xfrm>
        </p:spPr>
        <p:txBody>
          <a:bodyPr wrap="square" lIns="108000" tIns="0" rIns="108000" bIns="0" anchor="ctr" anchorCtr="0">
            <a:no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a:t>
            </a:r>
          </a:p>
        </p:txBody>
      </p:sp>
      <p:cxnSp>
        <p:nvCxnSpPr>
          <p:cNvPr id="14" name="Straight Connector">
            <a:extLst>
              <a:ext uri="{FF2B5EF4-FFF2-40B4-BE49-F238E27FC236}">
                <a16:creationId xmlns:a16="http://schemas.microsoft.com/office/drawing/2014/main" id="{7D9030DA-1E66-95D5-AC31-1AE95F954090}"/>
              </a:ext>
            </a:extLst>
          </p:cNvPr>
          <p:cNvCxnSpPr>
            <a:cxnSpLocks/>
          </p:cNvCxnSpPr>
          <p:nvPr userDrawn="1"/>
        </p:nvCxnSpPr>
        <p:spPr>
          <a:xfrm flipV="1">
            <a:off x="5977655" y="2806667"/>
            <a:ext cx="0" cy="34702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a:extLst>
              <a:ext uri="{FF2B5EF4-FFF2-40B4-BE49-F238E27FC236}">
                <a16:creationId xmlns:a16="http://schemas.microsoft.com/office/drawing/2014/main" id="{AA0775A6-C7F1-CDAC-41E2-55CCAA18FD11}"/>
              </a:ext>
            </a:extLst>
          </p:cNvPr>
          <p:cNvCxnSpPr>
            <a:cxnSpLocks/>
          </p:cNvCxnSpPr>
          <p:nvPr userDrawn="1"/>
        </p:nvCxnSpPr>
        <p:spPr>
          <a:xfrm flipV="1">
            <a:off x="3169325" y="2806667"/>
            <a:ext cx="0" cy="3471651"/>
          </a:xfrm>
          <a:prstGeom prst="line">
            <a:avLst/>
          </a:prstGeom>
        </p:spPr>
        <p:style>
          <a:lnRef idx="2">
            <a:schemeClr val="accent1"/>
          </a:lnRef>
          <a:fillRef idx="0">
            <a:schemeClr val="accent1"/>
          </a:fillRef>
          <a:effectRef idx="1">
            <a:schemeClr val="accent1"/>
          </a:effectRef>
          <a:fontRef idx="minor">
            <a:schemeClr val="tx1"/>
          </a:fontRef>
        </p:style>
      </p:cxnSp>
      <p:sp>
        <p:nvSpPr>
          <p:cNvPr id="13" name="Picture Placeholder 12">
            <a:extLst>
              <a:ext uri="{FF2B5EF4-FFF2-40B4-BE49-F238E27FC236}">
                <a16:creationId xmlns:a16="http://schemas.microsoft.com/office/drawing/2014/main" id="{EEDBBDA5-C6A2-24F2-F876-BD6794A7D37C}"/>
              </a:ext>
            </a:extLst>
          </p:cNvPr>
          <p:cNvSpPr>
            <a:spLocks noGrp="1"/>
          </p:cNvSpPr>
          <p:nvPr>
            <p:ph type="pic" sz="quarter" idx="31"/>
          </p:nvPr>
        </p:nvSpPr>
        <p:spPr>
          <a:xfrm>
            <a:off x="443510" y="2806667"/>
            <a:ext cx="2643300" cy="1794830"/>
          </a:xfrm>
        </p:spPr>
        <p:txBody>
          <a:bodyPr/>
          <a:lstStyle/>
          <a:p>
            <a:endParaRPr lang="ru-RU"/>
          </a:p>
        </p:txBody>
      </p:sp>
      <p:sp>
        <p:nvSpPr>
          <p:cNvPr id="15" name="Picture Placeholder 12">
            <a:extLst>
              <a:ext uri="{FF2B5EF4-FFF2-40B4-BE49-F238E27FC236}">
                <a16:creationId xmlns:a16="http://schemas.microsoft.com/office/drawing/2014/main" id="{E5FD769A-7BDB-BCE4-9AD0-FC792D2F1848}"/>
              </a:ext>
            </a:extLst>
          </p:cNvPr>
          <p:cNvSpPr>
            <a:spLocks noGrp="1"/>
          </p:cNvSpPr>
          <p:nvPr>
            <p:ph type="pic" sz="quarter" idx="32"/>
          </p:nvPr>
        </p:nvSpPr>
        <p:spPr>
          <a:xfrm>
            <a:off x="3251840" y="2806666"/>
            <a:ext cx="2643300" cy="1796400"/>
          </a:xfrm>
        </p:spPr>
        <p:txBody>
          <a:bodyPr/>
          <a:lstStyle/>
          <a:p>
            <a:endParaRPr lang="ru-RU"/>
          </a:p>
        </p:txBody>
      </p:sp>
      <p:sp>
        <p:nvSpPr>
          <p:cNvPr id="17" name="Picture Placeholder 12">
            <a:extLst>
              <a:ext uri="{FF2B5EF4-FFF2-40B4-BE49-F238E27FC236}">
                <a16:creationId xmlns:a16="http://schemas.microsoft.com/office/drawing/2014/main" id="{7DC01C7C-F8CD-83B8-45F3-E2CDBD48014F}"/>
              </a:ext>
            </a:extLst>
          </p:cNvPr>
          <p:cNvSpPr>
            <a:spLocks noGrp="1"/>
          </p:cNvSpPr>
          <p:nvPr>
            <p:ph type="pic" sz="quarter" idx="33"/>
          </p:nvPr>
        </p:nvSpPr>
        <p:spPr>
          <a:xfrm>
            <a:off x="6060169" y="2806666"/>
            <a:ext cx="2643300" cy="1796400"/>
          </a:xfrm>
        </p:spPr>
        <p:txBody>
          <a:bodyPr/>
          <a:lstStyle/>
          <a:p>
            <a:endParaRPr lang="ru-RU"/>
          </a:p>
        </p:txBody>
      </p:sp>
      <p:sp>
        <p:nvSpPr>
          <p:cNvPr id="3" name="Text Placeholder 1">
            <a:extLst>
              <a:ext uri="{FF2B5EF4-FFF2-40B4-BE49-F238E27FC236}">
                <a16:creationId xmlns:a16="http://schemas.microsoft.com/office/drawing/2014/main" id="{8E0A9813-D9F2-5B37-071B-B4C601824EED}"/>
              </a:ext>
            </a:extLst>
          </p:cNvPr>
          <p:cNvSpPr>
            <a:spLocks noGrp="1"/>
          </p:cNvSpPr>
          <p:nvPr>
            <p:ph type="body" idx="24"/>
            <p:custDataLst>
              <p:tags r:id="rId6"/>
            </p:custDataLst>
          </p:nvPr>
        </p:nvSpPr>
        <p:spPr>
          <a:xfrm>
            <a:off x="443738" y="5454072"/>
            <a:ext cx="2639866" cy="830278"/>
          </a:xfrm>
        </p:spPr>
        <p:txBody>
          <a:bodyPr lIns="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 name="Text Placeholder 2">
            <a:extLst>
              <a:ext uri="{FF2B5EF4-FFF2-40B4-BE49-F238E27FC236}">
                <a16:creationId xmlns:a16="http://schemas.microsoft.com/office/drawing/2014/main" id="{65ED7686-1B07-0A20-1359-DAB0E3D463F9}"/>
              </a:ext>
            </a:extLst>
          </p:cNvPr>
          <p:cNvSpPr>
            <a:spLocks noGrp="1"/>
          </p:cNvSpPr>
          <p:nvPr>
            <p:ph type="body" idx="34"/>
            <p:custDataLst>
              <p:tags r:id="rId7"/>
            </p:custDataLst>
          </p:nvPr>
        </p:nvSpPr>
        <p:spPr>
          <a:xfrm>
            <a:off x="3275490" y="5454072"/>
            <a:ext cx="2639866" cy="831600"/>
          </a:xfrm>
        </p:spPr>
        <p:txBody>
          <a:bodyPr lIns="10800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1" name="Text Placeholder 3">
            <a:extLst>
              <a:ext uri="{FF2B5EF4-FFF2-40B4-BE49-F238E27FC236}">
                <a16:creationId xmlns:a16="http://schemas.microsoft.com/office/drawing/2014/main" id="{60FCF008-838F-9C6A-A0CB-17D45180C245}"/>
              </a:ext>
            </a:extLst>
          </p:cNvPr>
          <p:cNvSpPr>
            <a:spLocks noGrp="1"/>
          </p:cNvSpPr>
          <p:nvPr>
            <p:ph type="body" idx="35"/>
            <p:custDataLst>
              <p:tags r:id="rId8"/>
            </p:custDataLst>
          </p:nvPr>
        </p:nvSpPr>
        <p:spPr>
          <a:xfrm>
            <a:off x="6083819" y="5454071"/>
            <a:ext cx="2639866" cy="831600"/>
          </a:xfrm>
        </p:spPr>
        <p:txBody>
          <a:bodyPr lIns="108000" tIns="108000" rIns="216000" bIns="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en-US" dirty="0"/>
            </a:br>
            <a:endParaRPr lang="en-US" dirty="0"/>
          </a:p>
        </p:txBody>
      </p:sp>
      <p:pic>
        <p:nvPicPr>
          <p:cNvPr id="12" name="Free Badge"/>
          <p:cNvPicPr>
            <a:picLocks noChangeAspect="1"/>
          </p:cNvPicPr>
          <p:nvPr userDrawn="1"/>
        </p:nvPicPr>
        <p:blipFill>
          <a:blip r:embed="rId12"/>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738169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lossaryV1">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0AABEB19-A811-E4FE-FB5B-A16E03018291}"/>
              </a:ext>
            </a:extLst>
          </p:cNvPr>
          <p:cNvSpPr/>
          <p:nvPr userDrawn="1"/>
        </p:nvSpPr>
        <p:spPr>
          <a:xfrm rot="10800000">
            <a:off x="0" y="148662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4653"/>
            <a:ext cx="6315440"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cxnSp>
        <p:nvCxnSpPr>
          <p:cNvPr id="14" name="Straight Connector">
            <a:extLst>
              <a:ext uri="{FF2B5EF4-FFF2-40B4-BE49-F238E27FC236}">
                <a16:creationId xmlns:a16="http://schemas.microsoft.com/office/drawing/2014/main" id="{7D9030DA-1E66-95D5-AC31-1AE95F954090}"/>
              </a:ext>
            </a:extLst>
          </p:cNvPr>
          <p:cNvCxnSpPr>
            <a:cxnSpLocks/>
          </p:cNvCxnSpPr>
          <p:nvPr userDrawn="1"/>
        </p:nvCxnSpPr>
        <p:spPr>
          <a:xfrm flipV="1">
            <a:off x="4652474" y="2607653"/>
            <a:ext cx="0" cy="360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a:extLst>
              <a:ext uri="{FF2B5EF4-FFF2-40B4-BE49-F238E27FC236}">
                <a16:creationId xmlns:a16="http://schemas.microsoft.com/office/drawing/2014/main" id="{553DBCC1-7D97-A46B-4B7B-B9E87907FEFF}"/>
              </a:ext>
            </a:extLst>
          </p:cNvPr>
          <p:cNvCxnSpPr>
            <a:cxnSpLocks/>
          </p:cNvCxnSpPr>
          <p:nvPr userDrawn="1"/>
        </p:nvCxnSpPr>
        <p:spPr>
          <a:xfrm flipV="1">
            <a:off x="4652136" y="4725939"/>
            <a:ext cx="0" cy="360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a:extLst>
              <a:ext uri="{FF2B5EF4-FFF2-40B4-BE49-F238E27FC236}">
                <a16:creationId xmlns:a16="http://schemas.microsoft.com/office/drawing/2014/main" id="{49611A14-897E-953D-B14C-510F23533FC2}"/>
              </a:ext>
            </a:extLst>
          </p:cNvPr>
          <p:cNvCxnSpPr>
            <a:cxnSpLocks/>
          </p:cNvCxnSpPr>
          <p:nvPr userDrawn="1"/>
        </p:nvCxnSpPr>
        <p:spPr>
          <a:xfrm flipV="1">
            <a:off x="448217" y="2607653"/>
            <a:ext cx="0" cy="36000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 Placeholder 1">
            <a:extLst>
              <a:ext uri="{FF2B5EF4-FFF2-40B4-BE49-F238E27FC236}">
                <a16:creationId xmlns:a16="http://schemas.microsoft.com/office/drawing/2014/main" id="{DC5BA3D6-84EA-8A79-61E1-996A3FBB431C}"/>
              </a:ext>
            </a:extLst>
          </p:cNvPr>
          <p:cNvSpPr>
            <a:spLocks noGrp="1"/>
          </p:cNvSpPr>
          <p:nvPr>
            <p:ph type="body" idx="24"/>
            <p:custDataLst>
              <p:tags r:id="rId3"/>
            </p:custDataLst>
          </p:nvPr>
        </p:nvSpPr>
        <p:spPr>
          <a:xfrm>
            <a:off x="544160" y="3038725"/>
            <a:ext cx="3946877" cy="1071880"/>
          </a:xfrm>
        </p:spPr>
        <p:txBody>
          <a:bodyPr lIns="108000" tIns="0" rIns="432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3" name="Text Placeholder 4">
            <a:extLst>
              <a:ext uri="{FF2B5EF4-FFF2-40B4-BE49-F238E27FC236}">
                <a16:creationId xmlns:a16="http://schemas.microsoft.com/office/drawing/2014/main" id="{A21290E4-029E-5ABD-15C8-3C62FA725004}"/>
              </a:ext>
            </a:extLst>
          </p:cNvPr>
          <p:cNvSpPr>
            <a:spLocks noGrp="1"/>
          </p:cNvSpPr>
          <p:nvPr>
            <p:ph type="body" idx="33"/>
            <p:custDataLst>
              <p:tags r:id="rId4"/>
            </p:custDataLst>
          </p:nvPr>
        </p:nvSpPr>
        <p:spPr>
          <a:xfrm>
            <a:off x="4748560" y="5153306"/>
            <a:ext cx="3946874" cy="1071854"/>
          </a:xfrm>
        </p:spPr>
        <p:txBody>
          <a:bodyPr lIns="108000" tIns="0" rIns="432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 name="Text Placeholder 2">
            <a:extLst>
              <a:ext uri="{FF2B5EF4-FFF2-40B4-BE49-F238E27FC236}">
                <a16:creationId xmlns:a16="http://schemas.microsoft.com/office/drawing/2014/main" id="{B1798721-3AEE-04C2-5BDD-0203ADF41E32}"/>
              </a:ext>
            </a:extLst>
          </p:cNvPr>
          <p:cNvSpPr>
            <a:spLocks noGrp="1"/>
          </p:cNvSpPr>
          <p:nvPr>
            <p:ph type="body" idx="34"/>
            <p:custDataLst>
              <p:tags r:id="rId5"/>
            </p:custDataLst>
          </p:nvPr>
        </p:nvSpPr>
        <p:spPr>
          <a:xfrm>
            <a:off x="4748560" y="3038725"/>
            <a:ext cx="3954909" cy="1071854"/>
          </a:xfrm>
        </p:spPr>
        <p:txBody>
          <a:bodyPr lIns="108000" tIns="0" rIns="432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9" name="Text Placeholder 3">
            <a:extLst>
              <a:ext uri="{FF2B5EF4-FFF2-40B4-BE49-F238E27FC236}">
                <a16:creationId xmlns:a16="http://schemas.microsoft.com/office/drawing/2014/main" id="{71FCB03E-54F7-18C2-716B-A636F0E8746E}"/>
              </a:ext>
            </a:extLst>
          </p:cNvPr>
          <p:cNvSpPr>
            <a:spLocks noGrp="1"/>
          </p:cNvSpPr>
          <p:nvPr>
            <p:ph type="body" idx="35"/>
            <p:custDataLst>
              <p:tags r:id="rId6"/>
            </p:custDataLst>
          </p:nvPr>
        </p:nvSpPr>
        <p:spPr>
          <a:xfrm>
            <a:off x="544159" y="5153306"/>
            <a:ext cx="3946874" cy="1071854"/>
          </a:xfrm>
        </p:spPr>
        <p:txBody>
          <a:bodyPr lIns="108000" tIns="0" rIns="432000" bIns="216000" anchor="t"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cxnSp>
        <p:nvCxnSpPr>
          <p:cNvPr id="4" name="Straight Connector">
            <a:extLst>
              <a:ext uri="{FF2B5EF4-FFF2-40B4-BE49-F238E27FC236}">
                <a16:creationId xmlns:a16="http://schemas.microsoft.com/office/drawing/2014/main" id="{9859BA26-5A14-9402-5309-E5E27FB65AC4}"/>
              </a:ext>
            </a:extLst>
          </p:cNvPr>
          <p:cNvCxnSpPr>
            <a:cxnSpLocks/>
          </p:cNvCxnSpPr>
          <p:nvPr userDrawn="1"/>
        </p:nvCxnSpPr>
        <p:spPr>
          <a:xfrm flipV="1">
            <a:off x="448216" y="4725939"/>
            <a:ext cx="0" cy="360000"/>
          </a:xfrm>
          <a:prstGeom prst="line">
            <a:avLst/>
          </a:prstGeom>
        </p:spPr>
        <p:style>
          <a:lnRef idx="2">
            <a:schemeClr val="accent1"/>
          </a:lnRef>
          <a:fillRef idx="0">
            <a:schemeClr val="accent1"/>
          </a:fillRef>
          <a:effectRef idx="1">
            <a:schemeClr val="accent1"/>
          </a:effectRef>
          <a:fontRef idx="minor">
            <a:schemeClr val="tx1"/>
          </a:fontRef>
        </p:style>
      </p:cxnSp>
      <p:sp>
        <p:nvSpPr>
          <p:cNvPr id="10" name="Subtitle Placeholder 2">
            <a:extLst>
              <a:ext uri="{FF2B5EF4-FFF2-40B4-BE49-F238E27FC236}">
                <a16:creationId xmlns:a16="http://schemas.microsoft.com/office/drawing/2014/main" id="{D8CCA0A3-582F-7996-36B4-9B594963CE1D}"/>
              </a:ext>
            </a:extLst>
          </p:cNvPr>
          <p:cNvSpPr>
            <a:spLocks noGrp="1"/>
          </p:cNvSpPr>
          <p:nvPr>
            <p:ph type="body" idx="26" hasCustomPrompt="1"/>
            <p:custDataLst>
              <p:tags r:id="rId7"/>
            </p:custDataLst>
          </p:nvPr>
        </p:nvSpPr>
        <p:spPr>
          <a:xfrm>
            <a:off x="4748560" y="2617381"/>
            <a:ext cx="3954590" cy="303536"/>
          </a:xfrm>
        </p:spPr>
        <p:txBody>
          <a:bodyPr wrap="square" lIns="108000" tIns="0" rIns="43200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2" name="Subtitle Placeholder 1">
            <a:extLst>
              <a:ext uri="{FF2B5EF4-FFF2-40B4-BE49-F238E27FC236}">
                <a16:creationId xmlns:a16="http://schemas.microsoft.com/office/drawing/2014/main" id="{4D9509D8-D956-04E6-E6D3-9DA260EE2407}"/>
              </a:ext>
            </a:extLst>
          </p:cNvPr>
          <p:cNvSpPr>
            <a:spLocks noGrp="1"/>
          </p:cNvSpPr>
          <p:nvPr>
            <p:ph type="body" idx="36" hasCustomPrompt="1"/>
            <p:custDataLst>
              <p:tags r:id="rId8"/>
            </p:custDataLst>
          </p:nvPr>
        </p:nvSpPr>
        <p:spPr>
          <a:xfrm>
            <a:off x="544160" y="2617381"/>
            <a:ext cx="3946874" cy="303536"/>
          </a:xfrm>
        </p:spPr>
        <p:txBody>
          <a:bodyPr wrap="square" lIns="108000" tIns="0" rIns="43200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3" name="Subtitle Placeholder 4">
            <a:extLst>
              <a:ext uri="{FF2B5EF4-FFF2-40B4-BE49-F238E27FC236}">
                <a16:creationId xmlns:a16="http://schemas.microsoft.com/office/drawing/2014/main" id="{311C939E-37DC-9665-FBBC-6A92C7BA6208}"/>
              </a:ext>
            </a:extLst>
          </p:cNvPr>
          <p:cNvSpPr>
            <a:spLocks noGrp="1"/>
          </p:cNvSpPr>
          <p:nvPr>
            <p:ph type="body" idx="37" hasCustomPrompt="1"/>
            <p:custDataLst>
              <p:tags r:id="rId9"/>
            </p:custDataLst>
          </p:nvPr>
        </p:nvSpPr>
        <p:spPr>
          <a:xfrm>
            <a:off x="4748915" y="4735667"/>
            <a:ext cx="3946556" cy="303536"/>
          </a:xfrm>
        </p:spPr>
        <p:txBody>
          <a:bodyPr wrap="square" lIns="108000" tIns="0" rIns="43200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16" name="Subtitle Placeholder 3">
            <a:extLst>
              <a:ext uri="{FF2B5EF4-FFF2-40B4-BE49-F238E27FC236}">
                <a16:creationId xmlns:a16="http://schemas.microsoft.com/office/drawing/2014/main" id="{330D9E86-0815-5CF4-D122-A47F270BFDEE}"/>
              </a:ext>
            </a:extLst>
          </p:cNvPr>
          <p:cNvSpPr>
            <a:spLocks noGrp="1"/>
          </p:cNvSpPr>
          <p:nvPr>
            <p:ph type="body" idx="38" hasCustomPrompt="1"/>
            <p:custDataLst>
              <p:tags r:id="rId10"/>
            </p:custDataLst>
          </p:nvPr>
        </p:nvSpPr>
        <p:spPr>
          <a:xfrm>
            <a:off x="544371" y="4735667"/>
            <a:ext cx="3946556" cy="303536"/>
          </a:xfrm>
        </p:spPr>
        <p:txBody>
          <a:bodyPr wrap="square" lIns="108000" tIns="0" rIns="43200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pic>
        <p:nvPicPr>
          <p:cNvPr id="2" name="Free Badge"/>
          <p:cNvPicPr>
            <a:picLocks noChangeAspect="1"/>
          </p:cNvPicPr>
          <p:nvPr userDrawn="1"/>
        </p:nvPicPr>
        <p:blipFill>
          <a:blip r:embed="rId14"/>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152673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seStudyV1">
    <p:bg>
      <p:bgPr>
        <a:solidFill>
          <a:schemeClr val="accent6"/>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92143EB-D278-C5C6-05D2-A56B3061D5CD}"/>
              </a:ext>
            </a:extLst>
          </p:cNvPr>
          <p:cNvSpPr/>
          <p:nvPr userDrawn="1"/>
        </p:nvSpPr>
        <p:spPr>
          <a:xfrm>
            <a:off x="7118025" y="4164791"/>
            <a:ext cx="2025976" cy="2693211"/>
          </a:xfrm>
          <a:custGeom>
            <a:avLst/>
            <a:gdLst>
              <a:gd name="connsiteX0" fmla="*/ 2109010 w 2701301"/>
              <a:gd name="connsiteY0" fmla="*/ 0 h 2693211"/>
              <a:gd name="connsiteX1" fmla="*/ 2534049 w 2701301"/>
              <a:gd name="connsiteY1" fmla="*/ 42848 h 2693211"/>
              <a:gd name="connsiteX2" fmla="*/ 2701301 w 2701301"/>
              <a:gd name="connsiteY2" fmla="*/ 85853 h 2693211"/>
              <a:gd name="connsiteX3" fmla="*/ 2701301 w 2701301"/>
              <a:gd name="connsiteY3" fmla="*/ 904794 h 2693211"/>
              <a:gd name="connsiteX4" fmla="*/ 2631854 w 2701301"/>
              <a:gd name="connsiteY4" fmla="*/ 871340 h 2693211"/>
              <a:gd name="connsiteX5" fmla="*/ 2109009 w 2701301"/>
              <a:gd name="connsiteY5" fmla="*/ 765782 h 2693211"/>
              <a:gd name="connsiteX6" fmla="*/ 765781 w 2701301"/>
              <a:gd name="connsiteY6" fmla="*/ 2109010 h 2693211"/>
              <a:gd name="connsiteX7" fmla="*/ 871339 w 2701301"/>
              <a:gd name="connsiteY7" fmla="*/ 2631855 h 2693211"/>
              <a:gd name="connsiteX8" fmla="*/ 900895 w 2701301"/>
              <a:gd name="connsiteY8" fmla="*/ 2693211 h 2693211"/>
              <a:gd name="connsiteX9" fmla="*/ 83772 w 2701301"/>
              <a:gd name="connsiteY9" fmla="*/ 2693211 h 2693211"/>
              <a:gd name="connsiteX10" fmla="*/ 42848 w 2701301"/>
              <a:gd name="connsiteY10" fmla="*/ 2534049 h 2693211"/>
              <a:gd name="connsiteX11" fmla="*/ 0 w 2701301"/>
              <a:gd name="connsiteY11" fmla="*/ 2109010 h 2693211"/>
              <a:gd name="connsiteX12" fmla="*/ 2109010 w 2701301"/>
              <a:gd name="connsiteY12" fmla="*/ 0 h 269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301" h="2693211">
                <a:moveTo>
                  <a:pt x="2109010" y="0"/>
                </a:moveTo>
                <a:cubicBezTo>
                  <a:pt x="2254607" y="0"/>
                  <a:pt x="2396758" y="14754"/>
                  <a:pt x="2534049" y="42848"/>
                </a:cubicBezTo>
                <a:lnTo>
                  <a:pt x="2701301" y="85853"/>
                </a:lnTo>
                <a:lnTo>
                  <a:pt x="2701301" y="904794"/>
                </a:lnTo>
                <a:lnTo>
                  <a:pt x="2631854" y="871340"/>
                </a:lnTo>
                <a:cubicBezTo>
                  <a:pt x="2471152" y="803369"/>
                  <a:pt x="2294470" y="765782"/>
                  <a:pt x="2109009" y="765782"/>
                </a:cubicBezTo>
                <a:cubicBezTo>
                  <a:pt x="1367165" y="765782"/>
                  <a:pt x="765781" y="1367166"/>
                  <a:pt x="765781" y="2109010"/>
                </a:cubicBezTo>
                <a:cubicBezTo>
                  <a:pt x="765781" y="2294471"/>
                  <a:pt x="803368" y="2471153"/>
                  <a:pt x="871339" y="2631855"/>
                </a:cubicBezTo>
                <a:lnTo>
                  <a:pt x="900895" y="2693211"/>
                </a:lnTo>
                <a:lnTo>
                  <a:pt x="83772" y="2693211"/>
                </a:lnTo>
                <a:lnTo>
                  <a:pt x="42848" y="2534049"/>
                </a:lnTo>
                <a:cubicBezTo>
                  <a:pt x="14754" y="2396758"/>
                  <a:pt x="0" y="2254607"/>
                  <a:pt x="0" y="2109010"/>
                </a:cubicBezTo>
                <a:cubicBezTo>
                  <a:pt x="0" y="944236"/>
                  <a:pt x="944236" y="0"/>
                  <a:pt x="210901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4219" y="2920062"/>
            <a:ext cx="4046819" cy="521645"/>
          </a:xfrm>
        </p:spPr>
        <p:txBody>
          <a:bodyPr wrap="square" lIns="0" tIns="216000" rIns="21600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443738" y="1335436"/>
            <a:ext cx="8259731" cy="1255728"/>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a:t>
            </a:r>
            <a:br>
              <a:rPr lang="en-US" dirty="0"/>
            </a:br>
            <a:endParaRPr lang="ru-RU" dirty="0"/>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hasCustomPrompt="1"/>
            <p:custDataLst>
              <p:tags r:id="rId3"/>
            </p:custDataLst>
          </p:nvPr>
        </p:nvSpPr>
        <p:spPr>
          <a:xfrm>
            <a:off x="444219" y="3514841"/>
            <a:ext cx="4046819" cy="909947"/>
          </a:xfrm>
        </p:spPr>
        <p:txBody>
          <a:bodyPr wrap="square" lIns="0" tIns="144000" rIns="216000" bIns="21600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ru-RU" dirty="0"/>
            </a:br>
            <a:br>
              <a:rPr lang="ru-RU" dirty="0"/>
            </a:br>
            <a:endParaRPr lang="en-US" dirty="0"/>
          </a:p>
        </p:txBody>
      </p:sp>
      <p:cxnSp>
        <p:nvCxnSpPr>
          <p:cNvPr id="12" name="Straight Connector">
            <a:extLst>
              <a:ext uri="{FF2B5EF4-FFF2-40B4-BE49-F238E27FC236}">
                <a16:creationId xmlns:a16="http://schemas.microsoft.com/office/drawing/2014/main" id="{D1777AAF-73CE-C1C1-7928-7FBDA3E7B8AC}"/>
              </a:ext>
            </a:extLst>
          </p:cNvPr>
          <p:cNvCxnSpPr>
            <a:cxnSpLocks/>
          </p:cNvCxnSpPr>
          <p:nvPr userDrawn="1"/>
        </p:nvCxnSpPr>
        <p:spPr>
          <a:xfrm>
            <a:off x="443738" y="3518650"/>
            <a:ext cx="3885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4"/>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2" name="Graphic" descr="Портфель со сплошной заливкой">
            <a:extLst>
              <a:ext uri="{FF2B5EF4-FFF2-40B4-BE49-F238E27FC236}">
                <a16:creationId xmlns:a16="http://schemas.microsoft.com/office/drawing/2014/main" id="{ED212FCF-C631-863D-054D-7E79546BBC9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15746" y="480357"/>
            <a:ext cx="270000" cy="360000"/>
          </a:xfrm>
          <a:prstGeom prst="rect">
            <a:avLst/>
          </a:prstGeom>
        </p:spPr>
      </p:pic>
      <p:sp>
        <p:nvSpPr>
          <p:cNvPr id="15" name="Subtitle Placeholder 3">
            <a:extLst>
              <a:ext uri="{FF2B5EF4-FFF2-40B4-BE49-F238E27FC236}">
                <a16:creationId xmlns:a16="http://schemas.microsoft.com/office/drawing/2014/main" id="{131887CB-A394-F22D-D6BB-F44B2E48F0E2}"/>
              </a:ext>
            </a:extLst>
          </p:cNvPr>
          <p:cNvSpPr>
            <a:spLocks noGrp="1"/>
          </p:cNvSpPr>
          <p:nvPr>
            <p:ph type="body" idx="27" hasCustomPrompt="1"/>
            <p:custDataLst>
              <p:tags r:id="rId5"/>
            </p:custDataLst>
          </p:nvPr>
        </p:nvSpPr>
        <p:spPr>
          <a:xfrm>
            <a:off x="466080" y="4595770"/>
            <a:ext cx="4046819" cy="521645"/>
          </a:xfrm>
        </p:spPr>
        <p:txBody>
          <a:bodyPr wrap="square" lIns="0" tIns="216000" rIns="216000" bIns="72000" anchor="t"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16" name="Text Placeholder 3">
            <a:extLst>
              <a:ext uri="{FF2B5EF4-FFF2-40B4-BE49-F238E27FC236}">
                <a16:creationId xmlns:a16="http://schemas.microsoft.com/office/drawing/2014/main" id="{0F1E3906-30C9-0258-5358-32F0F88D9F01}"/>
              </a:ext>
            </a:extLst>
          </p:cNvPr>
          <p:cNvSpPr>
            <a:spLocks noGrp="1"/>
          </p:cNvSpPr>
          <p:nvPr>
            <p:ph type="body" idx="28" hasCustomPrompt="1"/>
            <p:custDataLst>
              <p:tags r:id="rId6"/>
            </p:custDataLst>
          </p:nvPr>
        </p:nvSpPr>
        <p:spPr>
          <a:xfrm>
            <a:off x="466080" y="5195629"/>
            <a:ext cx="4046819" cy="909947"/>
          </a:xfrm>
        </p:spPr>
        <p:txBody>
          <a:bodyPr wrap="square" lIns="0" tIns="144000" rIns="216000" bIns="216000" anchor="t" anchorCtr="0">
            <a:sp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ru-RU" dirty="0"/>
            </a:br>
            <a:br>
              <a:rPr lang="ru-RU" dirty="0"/>
            </a:br>
            <a:endParaRPr lang="en-US" dirty="0"/>
          </a:p>
        </p:txBody>
      </p:sp>
      <p:cxnSp>
        <p:nvCxnSpPr>
          <p:cNvPr id="17" name="Straight Connector">
            <a:extLst>
              <a:ext uri="{FF2B5EF4-FFF2-40B4-BE49-F238E27FC236}">
                <a16:creationId xmlns:a16="http://schemas.microsoft.com/office/drawing/2014/main" id="{F191B52C-7938-6ABF-4C19-66104E713582}"/>
              </a:ext>
            </a:extLst>
          </p:cNvPr>
          <p:cNvCxnSpPr>
            <a:cxnSpLocks/>
          </p:cNvCxnSpPr>
          <p:nvPr userDrawn="1"/>
        </p:nvCxnSpPr>
        <p:spPr>
          <a:xfrm>
            <a:off x="465599" y="5194358"/>
            <a:ext cx="38853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1C422D6A-7D64-CF12-FDAE-C05406DA4A67}"/>
              </a:ext>
            </a:extLst>
          </p:cNvPr>
          <p:cNvSpPr/>
          <p:nvPr userDrawn="1"/>
        </p:nvSpPr>
        <p:spPr>
          <a:xfrm>
            <a:off x="4656169" y="2920061"/>
            <a:ext cx="4487831" cy="33603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162000" rIns="0" bIns="0" rtlCol="0" anchor="ctr" anchorCtr="0"/>
          <a:lstStyle/>
          <a:p>
            <a:pPr algn="ctr"/>
            <a:endParaRPr lang="ru-RU" sz="1350" dirty="0"/>
          </a:p>
        </p:txBody>
      </p:sp>
      <p:sp>
        <p:nvSpPr>
          <p:cNvPr id="19" name="Subtitle Placeholder 2">
            <a:extLst>
              <a:ext uri="{FF2B5EF4-FFF2-40B4-BE49-F238E27FC236}">
                <a16:creationId xmlns:a16="http://schemas.microsoft.com/office/drawing/2014/main" id="{7612D4FE-8F85-66CB-75F2-5AFE89450D67}"/>
              </a:ext>
            </a:extLst>
          </p:cNvPr>
          <p:cNvSpPr>
            <a:spLocks noGrp="1"/>
          </p:cNvSpPr>
          <p:nvPr>
            <p:ph type="body" idx="29" hasCustomPrompt="1"/>
            <p:custDataLst>
              <p:tags r:id="rId7"/>
            </p:custDataLst>
          </p:nvPr>
        </p:nvSpPr>
        <p:spPr>
          <a:xfrm>
            <a:off x="4656168" y="2958533"/>
            <a:ext cx="4053635" cy="521645"/>
          </a:xfrm>
        </p:spPr>
        <p:txBody>
          <a:bodyPr wrap="square" lIns="216000" tIns="216000" rIns="0" bIns="72000" anchor="ctr" anchorCtr="0">
            <a:spAutoFit/>
          </a:bodyPr>
          <a:lstStyle>
            <a:lvl1pPr marL="0" indent="0" algn="l">
              <a:spcBef>
                <a:spcPts val="450"/>
              </a:spcBef>
              <a:buNone/>
              <a:defRPr sz="1500" spc="0" baseline="0">
                <a:solidFill>
                  <a:schemeClr val="bg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a:t>
            </a:r>
          </a:p>
        </p:txBody>
      </p:sp>
      <p:sp>
        <p:nvSpPr>
          <p:cNvPr id="20" name="Text Placeholder 2">
            <a:extLst>
              <a:ext uri="{FF2B5EF4-FFF2-40B4-BE49-F238E27FC236}">
                <a16:creationId xmlns:a16="http://schemas.microsoft.com/office/drawing/2014/main" id="{CEC8CC47-C120-A69E-DA74-FA24491B237D}"/>
              </a:ext>
            </a:extLst>
          </p:cNvPr>
          <p:cNvSpPr>
            <a:spLocks noGrp="1"/>
          </p:cNvSpPr>
          <p:nvPr>
            <p:ph type="body" idx="30" hasCustomPrompt="1"/>
            <p:custDataLst>
              <p:tags r:id="rId8"/>
            </p:custDataLst>
          </p:nvPr>
        </p:nvSpPr>
        <p:spPr>
          <a:xfrm>
            <a:off x="4656168" y="3526415"/>
            <a:ext cx="4043614" cy="1437930"/>
          </a:xfrm>
        </p:spPr>
        <p:txBody>
          <a:bodyPr wrap="square" lIns="216000" tIns="144000" rIns="0" bIns="0" anchor="t" anchorCtr="0">
            <a:noAutofit/>
          </a:bodyPr>
          <a:lstStyle>
            <a:lvl1pPr marL="0" indent="0" algn="l">
              <a:lnSpc>
                <a:spcPct val="120000"/>
              </a:lnSpc>
              <a:spcBef>
                <a:spcPts val="450"/>
              </a:spcBef>
              <a:buNone/>
              <a:defRPr sz="1013">
                <a:solidFill>
                  <a:schemeClr val="bg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br>
              <a:rPr lang="ru-RU" dirty="0"/>
            </a:br>
            <a:br>
              <a:rPr lang="en-US" dirty="0"/>
            </a:br>
            <a:br>
              <a:rPr lang="en-US" dirty="0"/>
            </a:br>
            <a:br>
              <a:rPr lang="en-US" dirty="0"/>
            </a:br>
            <a:endParaRPr lang="en-US" dirty="0"/>
          </a:p>
        </p:txBody>
      </p:sp>
      <p:pic>
        <p:nvPicPr>
          <p:cNvPr id="3" name="Free Badge"/>
          <p:cNvPicPr>
            <a:picLocks noChangeAspect="1"/>
          </p:cNvPicPr>
          <p:nvPr userDrawn="1"/>
        </p:nvPicPr>
        <p:blipFill>
          <a:blip r:embed="rId12"/>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5750798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eforeAfterV1">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F397A1A-1ED0-E65E-6A35-6253C681858C}"/>
              </a:ext>
            </a:extLst>
          </p:cNvPr>
          <p:cNvSpPr/>
          <p:nvPr userDrawn="1"/>
        </p:nvSpPr>
        <p:spPr>
          <a:xfrm>
            <a:off x="7118025" y="0"/>
            <a:ext cx="2025976" cy="2693210"/>
          </a:xfrm>
          <a:custGeom>
            <a:avLst/>
            <a:gdLst>
              <a:gd name="connsiteX0" fmla="*/ 83772 w 2701301"/>
              <a:gd name="connsiteY0" fmla="*/ 0 h 2693210"/>
              <a:gd name="connsiteX1" fmla="*/ 900895 w 2701301"/>
              <a:gd name="connsiteY1" fmla="*/ 0 h 2693210"/>
              <a:gd name="connsiteX2" fmla="*/ 871339 w 2701301"/>
              <a:gd name="connsiteY2" fmla="*/ 61355 h 2693210"/>
              <a:gd name="connsiteX3" fmla="*/ 765781 w 2701301"/>
              <a:gd name="connsiteY3" fmla="*/ 584200 h 2693210"/>
              <a:gd name="connsiteX4" fmla="*/ 2109009 w 2701301"/>
              <a:gd name="connsiteY4" fmla="*/ 1927428 h 2693210"/>
              <a:gd name="connsiteX5" fmla="*/ 2631854 w 2701301"/>
              <a:gd name="connsiteY5" fmla="*/ 1821870 h 2693210"/>
              <a:gd name="connsiteX6" fmla="*/ 2701301 w 2701301"/>
              <a:gd name="connsiteY6" fmla="*/ 1788416 h 2693210"/>
              <a:gd name="connsiteX7" fmla="*/ 2701301 w 2701301"/>
              <a:gd name="connsiteY7" fmla="*/ 2607358 h 2693210"/>
              <a:gd name="connsiteX8" fmla="*/ 2534049 w 2701301"/>
              <a:gd name="connsiteY8" fmla="*/ 2650363 h 2693210"/>
              <a:gd name="connsiteX9" fmla="*/ 2109010 w 2701301"/>
              <a:gd name="connsiteY9" fmla="*/ 2693210 h 2693210"/>
              <a:gd name="connsiteX10" fmla="*/ 0 w 2701301"/>
              <a:gd name="connsiteY10" fmla="*/ 584200 h 2693210"/>
              <a:gd name="connsiteX11" fmla="*/ 42848 w 2701301"/>
              <a:gd name="connsiteY11" fmla="*/ 159161 h 26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301" h="2693210">
                <a:moveTo>
                  <a:pt x="83772" y="0"/>
                </a:moveTo>
                <a:lnTo>
                  <a:pt x="900895" y="0"/>
                </a:lnTo>
                <a:lnTo>
                  <a:pt x="871339" y="61355"/>
                </a:lnTo>
                <a:cubicBezTo>
                  <a:pt x="803368" y="222057"/>
                  <a:pt x="765781" y="398739"/>
                  <a:pt x="765781" y="584200"/>
                </a:cubicBezTo>
                <a:cubicBezTo>
                  <a:pt x="765781" y="1326044"/>
                  <a:pt x="1367165" y="1927428"/>
                  <a:pt x="2109009" y="1927428"/>
                </a:cubicBezTo>
                <a:cubicBezTo>
                  <a:pt x="2294470" y="1927428"/>
                  <a:pt x="2471152" y="1889842"/>
                  <a:pt x="2631854" y="1821870"/>
                </a:cubicBezTo>
                <a:lnTo>
                  <a:pt x="2701301" y="1788416"/>
                </a:lnTo>
                <a:lnTo>
                  <a:pt x="2701301" y="2607358"/>
                </a:lnTo>
                <a:lnTo>
                  <a:pt x="2534049" y="2650363"/>
                </a:lnTo>
                <a:cubicBezTo>
                  <a:pt x="2396758" y="2678456"/>
                  <a:pt x="2254607" y="2693210"/>
                  <a:pt x="2109010" y="2693210"/>
                </a:cubicBezTo>
                <a:cubicBezTo>
                  <a:pt x="944236" y="2693210"/>
                  <a:pt x="0" y="1748974"/>
                  <a:pt x="0" y="584200"/>
                </a:cubicBezTo>
                <a:cubicBezTo>
                  <a:pt x="0" y="438603"/>
                  <a:pt x="14754" y="296452"/>
                  <a:pt x="42848" y="15916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sp>
        <p:nvSpPr>
          <p:cNvPr id="13" name="Rectangle 12">
            <a:extLst>
              <a:ext uri="{FF2B5EF4-FFF2-40B4-BE49-F238E27FC236}">
                <a16:creationId xmlns:a16="http://schemas.microsoft.com/office/drawing/2014/main" id="{09232E94-DFCA-F9A6-BB11-601A6013CD28}"/>
              </a:ext>
            </a:extLst>
          </p:cNvPr>
          <p:cNvSpPr/>
          <p:nvPr userDrawn="1"/>
        </p:nvSpPr>
        <p:spPr>
          <a:xfrm>
            <a:off x="4919782" y="3017580"/>
            <a:ext cx="3780000" cy="32562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5746" y="480357"/>
            <a:ext cx="270000" cy="360000"/>
          </a:xfrm>
          <a:prstGeom prst="rect">
            <a:avLst/>
          </a:prstGeom>
        </p:spPr>
      </p:pic>
      <p:sp>
        <p:nvSpPr>
          <p:cNvPr id="4" name="Subtitle Placeholder 1">
            <a:extLst>
              <a:ext uri="{FF2B5EF4-FFF2-40B4-BE49-F238E27FC236}">
                <a16:creationId xmlns:a16="http://schemas.microsoft.com/office/drawing/2014/main" id="{4B9E17C6-8EFF-03D0-72BA-CAC2B146B711}"/>
              </a:ext>
            </a:extLst>
          </p:cNvPr>
          <p:cNvSpPr>
            <a:spLocks noGrp="1"/>
          </p:cNvSpPr>
          <p:nvPr>
            <p:ph type="body" idx="26" hasCustomPrompt="1"/>
            <p:custDataLst>
              <p:tags r:id="rId1"/>
            </p:custDataLst>
          </p:nvPr>
        </p:nvSpPr>
        <p:spPr>
          <a:xfrm>
            <a:off x="444218" y="2505058"/>
            <a:ext cx="3780000" cy="303536"/>
          </a:xfrm>
        </p:spPr>
        <p:txBody>
          <a:bodyPr wrap="square" lIns="0" tIns="0" rIns="21600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5" name="Text Placeholder 1">
            <a:extLst>
              <a:ext uri="{FF2B5EF4-FFF2-40B4-BE49-F238E27FC236}">
                <a16:creationId xmlns:a16="http://schemas.microsoft.com/office/drawing/2014/main" id="{4450D951-48B5-4B7A-39FC-A2A9495054A6}"/>
              </a:ext>
            </a:extLst>
          </p:cNvPr>
          <p:cNvSpPr>
            <a:spLocks noGrp="1"/>
          </p:cNvSpPr>
          <p:nvPr>
            <p:ph type="body" idx="24"/>
            <p:custDataLst>
              <p:tags r:id="rId2"/>
            </p:custDataLst>
          </p:nvPr>
        </p:nvSpPr>
        <p:spPr>
          <a:xfrm>
            <a:off x="444218" y="3014981"/>
            <a:ext cx="3780000" cy="3255559"/>
          </a:xfrm>
          <a:solidFill>
            <a:schemeClr val="accent6"/>
          </a:solidFill>
          <a:ln w="12700">
            <a:noFill/>
          </a:ln>
        </p:spPr>
        <p:txBody>
          <a:bodyPr lIns="216000" tIns="216000" rIns="216000" bIns="0" anchor="ctr" anchorCtr="0">
            <a:noAutofit/>
          </a:bodyPr>
          <a:lstStyle>
            <a:lvl1pPr marL="0" indent="0" algn="l">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3"/>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 name="Subtitle Placeholder 2">
            <a:extLst>
              <a:ext uri="{FF2B5EF4-FFF2-40B4-BE49-F238E27FC236}">
                <a16:creationId xmlns:a16="http://schemas.microsoft.com/office/drawing/2014/main" id="{71A2FB20-7782-F983-F737-6BFDF6CE20EF}"/>
              </a:ext>
            </a:extLst>
          </p:cNvPr>
          <p:cNvSpPr>
            <a:spLocks noGrp="1"/>
          </p:cNvSpPr>
          <p:nvPr>
            <p:ph type="body" idx="27" hasCustomPrompt="1"/>
            <p:custDataLst>
              <p:tags r:id="rId4"/>
            </p:custDataLst>
          </p:nvPr>
        </p:nvSpPr>
        <p:spPr>
          <a:xfrm>
            <a:off x="4923469" y="2505058"/>
            <a:ext cx="3780000" cy="303536"/>
          </a:xfrm>
        </p:spPr>
        <p:txBody>
          <a:bodyPr wrap="square" lIns="0" tIns="0" rIns="0" bIns="72000" anchor="b" anchorCtr="0">
            <a:spAutoFit/>
          </a:bodyPr>
          <a:lstStyle>
            <a:lvl1pPr marL="0" indent="0" algn="l">
              <a:spcBef>
                <a:spcPts val="450"/>
              </a:spcBef>
              <a:buNone/>
              <a:defRPr sz="1500" spc="0" baseline="0">
                <a:solidFill>
                  <a:schemeClr val="tx1"/>
                </a:solidFill>
                <a:latin typeface="Bahnschrift" panose="020B0502040204020203"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TEXTSTYLES</a:t>
            </a:r>
          </a:p>
        </p:txBody>
      </p:sp>
      <p:sp>
        <p:nvSpPr>
          <p:cNvPr id="3" name="Text Placeholder 2">
            <a:extLst>
              <a:ext uri="{FF2B5EF4-FFF2-40B4-BE49-F238E27FC236}">
                <a16:creationId xmlns:a16="http://schemas.microsoft.com/office/drawing/2014/main" id="{164D9270-9D2C-CA4D-AA2C-E36B57CE9FD5}"/>
              </a:ext>
            </a:extLst>
          </p:cNvPr>
          <p:cNvSpPr>
            <a:spLocks noGrp="1"/>
          </p:cNvSpPr>
          <p:nvPr>
            <p:ph type="body" idx="28"/>
            <p:custDataLst>
              <p:tags r:id="rId5"/>
            </p:custDataLst>
          </p:nvPr>
        </p:nvSpPr>
        <p:spPr>
          <a:xfrm>
            <a:off x="4923469" y="3014649"/>
            <a:ext cx="3780000" cy="3256220"/>
          </a:xfrm>
        </p:spPr>
        <p:txBody>
          <a:bodyPr lIns="216000" tIns="216000" rIns="216000" bIns="0" anchor="ctr" anchorCtr="0">
            <a:noAutofit/>
          </a:bodyPr>
          <a:lstStyle>
            <a:lvl1pPr marL="0" indent="0" algn="l">
              <a:lnSpc>
                <a:spcPct val="120000"/>
              </a:lnSpc>
              <a:spcBef>
                <a:spcPts val="450"/>
              </a:spcBef>
              <a:buNone/>
              <a:defRPr sz="1013">
                <a:solidFill>
                  <a:schemeClr val="bg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sp>
        <p:nvSpPr>
          <p:cNvPr id="9" name="Arrow: Right 8">
            <a:extLst>
              <a:ext uri="{FF2B5EF4-FFF2-40B4-BE49-F238E27FC236}">
                <a16:creationId xmlns:a16="http://schemas.microsoft.com/office/drawing/2014/main" id="{A0B3EDB0-01C6-27DB-D0EF-C6D5398EC16D}"/>
              </a:ext>
            </a:extLst>
          </p:cNvPr>
          <p:cNvSpPr/>
          <p:nvPr userDrawn="1"/>
        </p:nvSpPr>
        <p:spPr>
          <a:xfrm>
            <a:off x="4491038" y="4394047"/>
            <a:ext cx="216693" cy="497427"/>
          </a:xfrm>
          <a:prstGeom prst="rightArrow">
            <a:avLst>
              <a:gd name="adj1" fmla="val 43114"/>
              <a:gd name="adj2"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 name="Title Placeholder">
            <a:extLst>
              <a:ext uri="{FF2B5EF4-FFF2-40B4-BE49-F238E27FC236}">
                <a16:creationId xmlns:a16="http://schemas.microsoft.com/office/drawing/2014/main" id="{A1DE6B08-89AA-F3DC-57F8-3AB4457E11C4}"/>
              </a:ext>
            </a:extLst>
          </p:cNvPr>
          <p:cNvSpPr>
            <a:spLocks noGrp="1"/>
          </p:cNvSpPr>
          <p:nvPr>
            <p:ph type="title" hasCustomPrompt="1"/>
            <p:custDataLst>
              <p:tags r:id="rId6"/>
            </p:custDataLst>
          </p:nvPr>
        </p:nvSpPr>
        <p:spPr>
          <a:xfrm>
            <a:off x="443738" y="1313707"/>
            <a:ext cx="8256044" cy="627864"/>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pic>
        <p:nvPicPr>
          <p:cNvPr id="7" name="Free Badge"/>
          <p:cNvPicPr>
            <a:picLocks noChangeAspect="1"/>
          </p:cNvPicPr>
          <p:nvPr userDrawn="1"/>
        </p:nvPicPr>
        <p:blipFill>
          <a:blip r:embed="rId10"/>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3983591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V1">
    <p:bg>
      <p:bgPr>
        <a:solidFill>
          <a:schemeClr val="bg1"/>
        </a:solidFill>
        <a:effectLst/>
      </p:bgPr>
    </p:bg>
    <p:spTree>
      <p:nvGrpSpPr>
        <p:cNvPr id="1" name=""/>
        <p:cNvGrpSpPr/>
        <p:nvPr/>
      </p:nvGrpSpPr>
      <p:grpSpPr>
        <a:xfrm>
          <a:off x="0" y="0"/>
          <a:ext cx="0" cy="0"/>
          <a:chOff x="0" y="0"/>
          <a:chExt cx="0" cy="0"/>
        </a:xfrm>
      </p:grpSpPr>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5746" y="480357"/>
            <a:ext cx="270000" cy="360000"/>
          </a:xfrm>
          <a:prstGeom prst="rect">
            <a:avLst/>
          </a:prstGeom>
        </p:spPr>
      </p:pic>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1"/>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5" name="Freeform: Shape 4">
            <a:extLst>
              <a:ext uri="{FF2B5EF4-FFF2-40B4-BE49-F238E27FC236}">
                <a16:creationId xmlns:a16="http://schemas.microsoft.com/office/drawing/2014/main" id="{548F00A8-1F1B-BC05-D96A-C6861F1D7E7A}"/>
              </a:ext>
            </a:extLst>
          </p:cNvPr>
          <p:cNvSpPr/>
          <p:nvPr userDrawn="1"/>
        </p:nvSpPr>
        <p:spPr>
          <a:xfrm>
            <a:off x="5015169" y="0"/>
            <a:ext cx="4128831" cy="5371380"/>
          </a:xfrm>
          <a:custGeom>
            <a:avLst/>
            <a:gdLst>
              <a:gd name="connsiteX0" fmla="*/ 366623 w 5505108"/>
              <a:gd name="connsiteY0" fmla="*/ 0 h 5371380"/>
              <a:gd name="connsiteX1" fmla="*/ 1992086 w 5505108"/>
              <a:gd name="connsiteY1" fmla="*/ 0 h 5371380"/>
              <a:gd name="connsiteX2" fmla="*/ 1912155 w 5505108"/>
              <a:gd name="connsiteY2" fmla="*/ 87946 h 5371380"/>
              <a:gd name="connsiteX3" fmla="*/ 1365296 w 5505108"/>
              <a:gd name="connsiteY3" fmla="*/ 1611270 h 5371380"/>
              <a:gd name="connsiteX4" fmla="*/ 3760110 w 5505108"/>
              <a:gd name="connsiteY4" fmla="*/ 4006084 h 5371380"/>
              <a:gd name="connsiteX5" fmla="*/ 5453499 w 5505108"/>
              <a:gd name="connsiteY5" fmla="*/ 3304659 h 5371380"/>
              <a:gd name="connsiteX6" fmla="*/ 5505108 w 5505108"/>
              <a:gd name="connsiteY6" fmla="*/ 3247875 h 5371380"/>
              <a:gd name="connsiteX7" fmla="*/ 5505108 w 5505108"/>
              <a:gd name="connsiteY7" fmla="*/ 4941778 h 5371380"/>
              <a:gd name="connsiteX8" fmla="*/ 5390273 w 5505108"/>
              <a:gd name="connsiteY8" fmla="*/ 5000593 h 5371380"/>
              <a:gd name="connsiteX9" fmla="*/ 3760110 w 5505108"/>
              <a:gd name="connsiteY9" fmla="*/ 5371380 h 5371380"/>
              <a:gd name="connsiteX10" fmla="*/ 0 w 5505108"/>
              <a:gd name="connsiteY10" fmla="*/ 1611270 h 5371380"/>
              <a:gd name="connsiteX11" fmla="*/ 295489 w 5505108"/>
              <a:gd name="connsiteY11" fmla="*/ 147666 h 53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108" h="5371380">
                <a:moveTo>
                  <a:pt x="366623" y="0"/>
                </a:moveTo>
                <a:lnTo>
                  <a:pt x="1992086" y="0"/>
                </a:lnTo>
                <a:lnTo>
                  <a:pt x="1912155" y="87946"/>
                </a:lnTo>
                <a:cubicBezTo>
                  <a:pt x="1570521" y="501911"/>
                  <a:pt x="1365296" y="1032624"/>
                  <a:pt x="1365296" y="1611270"/>
                </a:cubicBezTo>
                <a:cubicBezTo>
                  <a:pt x="1365296" y="2933889"/>
                  <a:pt x="2437491" y="4006084"/>
                  <a:pt x="3760110" y="4006084"/>
                </a:cubicBezTo>
                <a:cubicBezTo>
                  <a:pt x="4421420" y="4006084"/>
                  <a:pt x="5020123" y="3738035"/>
                  <a:pt x="5453499" y="3304659"/>
                </a:cubicBezTo>
                <a:lnTo>
                  <a:pt x="5505108" y="3247875"/>
                </a:lnTo>
                <a:lnTo>
                  <a:pt x="5505108" y="4941778"/>
                </a:lnTo>
                <a:lnTo>
                  <a:pt x="5390273" y="5000593"/>
                </a:lnTo>
                <a:cubicBezTo>
                  <a:pt x="4897124" y="5238216"/>
                  <a:pt x="4344168" y="5371380"/>
                  <a:pt x="3760110" y="5371380"/>
                </a:cubicBezTo>
                <a:cubicBezTo>
                  <a:pt x="1683459" y="5371380"/>
                  <a:pt x="0" y="3687921"/>
                  <a:pt x="0" y="1611270"/>
                </a:cubicBezTo>
                <a:cubicBezTo>
                  <a:pt x="0" y="1092107"/>
                  <a:pt x="105217" y="597519"/>
                  <a:pt x="295489" y="147666"/>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9" name="Graphic 8" descr="Open quotation mark with solid fill">
            <a:extLst>
              <a:ext uri="{FF2B5EF4-FFF2-40B4-BE49-F238E27FC236}">
                <a16:creationId xmlns:a16="http://schemas.microsoft.com/office/drawing/2014/main" id="{37BAEFC4-A7A6-7FF3-1696-CC175F3CE79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26766" y="1412240"/>
            <a:ext cx="790983" cy="1054644"/>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2"/>
            </p:custDataLst>
          </p:nvPr>
        </p:nvSpPr>
        <p:spPr>
          <a:xfrm>
            <a:off x="1414281" y="2173273"/>
            <a:ext cx="6315440" cy="2511457"/>
          </a:xfrm>
          <a:prstGeom prst="rect">
            <a:avLst/>
          </a:prstGeom>
        </p:spPr>
        <p:txBody>
          <a:bodyPr vert="horz" wrap="square" lIns="0" tIns="0" rIns="0" bIns="0" rtlCol="0" anchor="ctr" anchorCtr="0">
            <a:noAutofit/>
          </a:bodyPr>
          <a:lstStyle>
            <a:lvl1pPr algn="ctr">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10" name="Text Placeholder 2">
            <a:extLst>
              <a:ext uri="{FF2B5EF4-FFF2-40B4-BE49-F238E27FC236}">
                <a16:creationId xmlns:a16="http://schemas.microsoft.com/office/drawing/2014/main" id="{17B6B9A0-B3DE-FBE6-AD68-ECE372E24875}"/>
              </a:ext>
            </a:extLst>
          </p:cNvPr>
          <p:cNvSpPr>
            <a:spLocks noGrp="1"/>
          </p:cNvSpPr>
          <p:nvPr>
            <p:ph type="body" idx="27" hasCustomPrompt="1"/>
            <p:custDataLst>
              <p:tags r:id="rId3"/>
            </p:custDataLst>
          </p:nvPr>
        </p:nvSpPr>
        <p:spPr>
          <a:xfrm>
            <a:off x="2548591" y="5537735"/>
            <a:ext cx="4046819" cy="172355"/>
          </a:xfrm>
        </p:spPr>
        <p:txBody>
          <a:bodyPr wrap="square" lIns="0" tIns="0" rIns="0" bIns="0" anchor="t" anchorCtr="0">
            <a:spAutoFit/>
          </a:bodyPr>
          <a:lstStyle>
            <a:lvl1pPr marL="0" indent="0" algn="ctr">
              <a:lnSpc>
                <a:spcPct val="120000"/>
              </a:lnSpc>
              <a:spcBef>
                <a:spcPts val="450"/>
              </a:spcBef>
              <a:buNone/>
              <a:defRPr sz="1013">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pic>
        <p:nvPicPr>
          <p:cNvPr id="11" name="Graphic 10" descr="Open quotation mark with solid fill">
            <a:extLst>
              <a:ext uri="{FF2B5EF4-FFF2-40B4-BE49-F238E27FC236}">
                <a16:creationId xmlns:a16="http://schemas.microsoft.com/office/drawing/2014/main" id="{160DDADB-2037-AAD6-BCAC-C315320D3B0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0800000">
            <a:off x="7124442" y="4401277"/>
            <a:ext cx="790983" cy="1054644"/>
          </a:xfrm>
          <a:prstGeom prst="rect">
            <a:avLst/>
          </a:prstGeom>
        </p:spPr>
      </p:pic>
      <p:pic>
        <p:nvPicPr>
          <p:cNvPr id="2" name="Free Badge"/>
          <p:cNvPicPr>
            <a:picLocks noChangeAspect="1"/>
          </p:cNvPicPr>
          <p:nvPr userDrawn="1"/>
        </p:nvPicPr>
        <p:blipFill>
          <a:blip r:embed="rId9"/>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858105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ourcesV1">
    <p:bg>
      <p:bgPr>
        <a:solidFill>
          <a:schemeClr val="accent6"/>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7F1B061-678A-7A8E-4423-26E2BF399674}"/>
              </a:ext>
            </a:extLst>
          </p:cNvPr>
          <p:cNvSpPr/>
          <p:nvPr userDrawn="1"/>
        </p:nvSpPr>
        <p:spPr>
          <a:xfrm rot="5400000">
            <a:off x="-263626" y="5012616"/>
            <a:ext cx="2109010" cy="1581758"/>
          </a:xfrm>
          <a:custGeom>
            <a:avLst/>
            <a:gdLst>
              <a:gd name="connsiteX0" fmla="*/ 2109010 w 2109010"/>
              <a:gd name="connsiteY0" fmla="*/ 0 h 2109010"/>
              <a:gd name="connsiteX1" fmla="*/ 2109010 w 2109010"/>
              <a:gd name="connsiteY1" fmla="*/ 765782 h 2109010"/>
              <a:gd name="connsiteX2" fmla="*/ 2109009 w 2109010"/>
              <a:gd name="connsiteY2" fmla="*/ 765782 h 2109010"/>
              <a:gd name="connsiteX3" fmla="*/ 765781 w 2109010"/>
              <a:gd name="connsiteY3" fmla="*/ 2109010 h 2109010"/>
              <a:gd name="connsiteX4" fmla="*/ 0 w 2109010"/>
              <a:gd name="connsiteY4" fmla="*/ 2109010 h 2109010"/>
              <a:gd name="connsiteX5" fmla="*/ 2109010 w 2109010"/>
              <a:gd name="connsiteY5" fmla="*/ 0 h 2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10" h="2109010">
                <a:moveTo>
                  <a:pt x="2109010" y="0"/>
                </a:moveTo>
                <a:lnTo>
                  <a:pt x="2109010" y="765782"/>
                </a:lnTo>
                <a:lnTo>
                  <a:pt x="2109009" y="765782"/>
                </a:lnTo>
                <a:cubicBezTo>
                  <a:pt x="1367165" y="765782"/>
                  <a:pt x="765781" y="1367166"/>
                  <a:pt x="765781" y="2109010"/>
                </a:cubicBezTo>
                <a:lnTo>
                  <a:pt x="0" y="2109010"/>
                </a:lnTo>
                <a:cubicBezTo>
                  <a:pt x="0" y="944236"/>
                  <a:pt x="944236" y="0"/>
                  <a:pt x="210901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a:p>
        </p:txBody>
      </p:sp>
      <p:pic>
        <p:nvPicPr>
          <p:cNvPr id="6" name="Graphic" descr="Портфель со сплошной заливкой">
            <a:extLst>
              <a:ext uri="{FF2B5EF4-FFF2-40B4-BE49-F238E27FC236}">
                <a16:creationId xmlns:a16="http://schemas.microsoft.com/office/drawing/2014/main" id="{1D2A880B-8363-6BB1-EDBC-9D9AC3A0F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5746" y="480357"/>
            <a:ext cx="270000" cy="360000"/>
          </a:xfrm>
          <a:prstGeom prst="rect">
            <a:avLst/>
          </a:prstGeom>
        </p:spPr>
      </p:pic>
      <p:sp>
        <p:nvSpPr>
          <p:cNvPr id="7" name="Title Placeholder">
            <a:extLst>
              <a:ext uri="{FF2B5EF4-FFF2-40B4-BE49-F238E27FC236}">
                <a16:creationId xmlns:a16="http://schemas.microsoft.com/office/drawing/2014/main" id="{365F4140-01A9-CA27-95B0-9995EFE83268}"/>
              </a:ext>
            </a:extLst>
          </p:cNvPr>
          <p:cNvSpPr>
            <a:spLocks noGrp="1"/>
          </p:cNvSpPr>
          <p:nvPr>
            <p:ph type="title" hasCustomPrompt="1"/>
            <p:custDataLst>
              <p:tags r:id="rId1"/>
            </p:custDataLst>
          </p:nvPr>
        </p:nvSpPr>
        <p:spPr>
          <a:xfrm>
            <a:off x="443738" y="1313708"/>
            <a:ext cx="2643554" cy="3139321"/>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sp>
        <p:nvSpPr>
          <p:cNvPr id="8" name="Footer Placeholder">
            <a:extLst>
              <a:ext uri="{FF2B5EF4-FFF2-40B4-BE49-F238E27FC236}">
                <a16:creationId xmlns:a16="http://schemas.microsoft.com/office/drawing/2014/main" id="{8521E81F-5FA9-C43D-0F22-54ABF7247B18}"/>
              </a:ext>
            </a:extLst>
          </p:cNvPr>
          <p:cNvSpPr>
            <a:spLocks noGrp="1"/>
          </p:cNvSpPr>
          <p:nvPr>
            <p:ph type="body" sz="quarter" idx="22" hasCustomPrompt="1"/>
            <p:custDataLst>
              <p:tags r:id="rId2"/>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2" name="Text Placeholder 1">
            <a:extLst>
              <a:ext uri="{FF2B5EF4-FFF2-40B4-BE49-F238E27FC236}">
                <a16:creationId xmlns:a16="http://schemas.microsoft.com/office/drawing/2014/main" id="{25976E85-1DD3-9EA9-0C27-1CDC76B0A8B0}"/>
              </a:ext>
            </a:extLst>
          </p:cNvPr>
          <p:cNvSpPr>
            <a:spLocks noGrp="1"/>
          </p:cNvSpPr>
          <p:nvPr>
            <p:ph type="body" sz="quarter" idx="32"/>
            <p:custDataLst>
              <p:tags r:id="rId3"/>
            </p:custDataLst>
          </p:nvPr>
        </p:nvSpPr>
        <p:spPr>
          <a:xfrm>
            <a:off x="3249216" y="1313707"/>
            <a:ext cx="5442822" cy="4971965"/>
          </a:xfrm>
        </p:spPr>
        <p:txBody>
          <a:bodyPr>
            <a:noAutofit/>
          </a:bodyPr>
          <a:lstStyle>
            <a:lvl1pPr marL="171450" indent="-171450">
              <a:buClr>
                <a:schemeClr val="accent1"/>
              </a:buClr>
              <a:buFont typeface="Wingdings" panose="05000000000000000000" pitchFamily="2" charset="2"/>
              <a:buChar char="§"/>
              <a:defRPr sz="1013">
                <a:solidFill>
                  <a:schemeClr val="tx1"/>
                </a:solidFill>
              </a:defRPr>
            </a:lvl1pPr>
            <a:lvl2pPr marL="514350" indent="-171450">
              <a:buClr>
                <a:schemeClr val="accent1"/>
              </a:buClr>
              <a:buFont typeface="Wingdings" panose="05000000000000000000" pitchFamily="2" charset="2"/>
              <a:buChar char="§"/>
              <a:defRPr sz="1013">
                <a:solidFill>
                  <a:schemeClr val="tx1"/>
                </a:solidFill>
              </a:defRPr>
            </a:lvl2pPr>
            <a:lvl3pPr marL="857250" indent="-171450">
              <a:buClr>
                <a:schemeClr val="accent1"/>
              </a:buClr>
              <a:buFont typeface="Wingdings" panose="05000000000000000000" pitchFamily="2" charset="2"/>
              <a:buChar char="§"/>
              <a:defRPr sz="1013">
                <a:solidFill>
                  <a:schemeClr val="tx1"/>
                </a:solidFill>
              </a:defRPr>
            </a:lvl3pPr>
            <a:lvl4pPr marL="1200150" indent="-171450">
              <a:buClr>
                <a:schemeClr val="accent1"/>
              </a:buClr>
              <a:buFont typeface="Wingdings" panose="05000000000000000000" pitchFamily="2" charset="2"/>
              <a:buChar char="§"/>
              <a:defRPr sz="1013">
                <a:solidFill>
                  <a:schemeClr val="tx1"/>
                </a:solidFill>
              </a:defRPr>
            </a:lvl4pPr>
            <a:lvl5pPr marL="1543050" indent="-171450">
              <a:buClr>
                <a:schemeClr val="accent1"/>
              </a:buClr>
              <a:buFont typeface="Wingdings" panose="05000000000000000000" pitchFamily="2" charset="2"/>
              <a:buChar char="§"/>
              <a:defRPr sz="101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pic>
        <p:nvPicPr>
          <p:cNvPr id="3" name="Free Badge"/>
          <p:cNvPicPr>
            <a:picLocks noChangeAspect="1"/>
          </p:cNvPicPr>
          <p:nvPr userDrawn="1"/>
        </p:nvPicPr>
        <p:blipFill>
          <a:blip r:embed="rId7"/>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776896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17" name="Espace réservé du texte 16"/>
          <p:cNvSpPr>
            <a:spLocks noGrp="1"/>
          </p:cNvSpPr>
          <p:nvPr>
            <p:ph type="body" sz="quarter" idx="12" hasCustomPrompt="1"/>
          </p:nvPr>
        </p:nvSpPr>
        <p:spPr>
          <a:xfrm>
            <a:off x="9430" y="-8156"/>
            <a:ext cx="9143997" cy="915362"/>
          </a:xfrm>
        </p:spPr>
        <p:txBody>
          <a:bodyPr anchor="ctr" anchorCtr="0">
            <a:noAutofit/>
          </a:bodyPr>
          <a:lstStyle>
            <a:lvl1pPr marL="0" indent="0" algn="ctr">
              <a:buFontTx/>
              <a:buNone/>
              <a:defRPr lang="fr-FR" sz="2000" b="0" kern="1200" cap="all" baseline="0" dirty="0">
                <a:solidFill>
                  <a:srgbClr val="002060"/>
                </a:solidFill>
                <a:latin typeface="Poppins" panose="00000500000000000000" pitchFamily="2" charset="0"/>
                <a:ea typeface="+mn-ea"/>
                <a:cs typeface="Poppins" panose="00000500000000000000" pitchFamily="2" charset="0"/>
              </a:defRPr>
            </a:lvl1pPr>
          </a:lstStyle>
          <a:p>
            <a:pPr lvl="0"/>
            <a:r>
              <a:rPr lang="fr-FR" dirty="0"/>
              <a:t>MODIFIEZ LES STYLES DU TEXTE DU MASQUE</a:t>
            </a:r>
          </a:p>
        </p:txBody>
      </p:sp>
      <p:sp>
        <p:nvSpPr>
          <p:cNvPr id="6" name="Slide Number Placeholder 5"/>
          <p:cNvSpPr>
            <a:spLocks noGrp="1"/>
          </p:cNvSpPr>
          <p:nvPr>
            <p:ph type="sldNum" sz="quarter" idx="4"/>
          </p:nvPr>
        </p:nvSpPr>
        <p:spPr>
          <a:xfrm>
            <a:off x="8596991" y="6486978"/>
            <a:ext cx="506185" cy="365125"/>
          </a:xfrm>
          <a:prstGeom prst="rect">
            <a:avLst/>
          </a:prstGeom>
        </p:spPr>
        <p:txBody>
          <a:bodyPr vert="horz" lIns="91440" tIns="45720" rIns="91440" bIns="45720" rtlCol="0" anchor="ctr"/>
          <a:lstStyle>
            <a:lvl1pPr algn="r">
              <a:defRPr lang="fr-FR" sz="800" kern="1200" smtClean="0">
                <a:solidFill>
                  <a:srgbClr val="002E57"/>
                </a:solidFill>
                <a:latin typeface="Poppins" panose="00000500000000000000" pitchFamily="2" charset="0"/>
                <a:ea typeface="+mn-ea"/>
                <a:cs typeface="Poppins" panose="00000500000000000000" pitchFamily="2" charset="0"/>
              </a:defRPr>
            </a:lvl1pPr>
          </a:lstStyle>
          <a:p>
            <a:fld id="{6EBAE6F3-A28F-4E1C-9C92-DDF7F51AED62}" type="slidenum">
              <a:rPr lang="fr-FR" smtClean="0"/>
              <a:pPr/>
              <a:t>‹N°›</a:t>
            </a:fld>
            <a:endParaRPr lang="fr-FR" dirty="0"/>
          </a:p>
        </p:txBody>
      </p:sp>
      <p:sp>
        <p:nvSpPr>
          <p:cNvPr id="10" name="Espace réservé du contenu 18"/>
          <p:cNvSpPr>
            <a:spLocks noGrp="1"/>
          </p:cNvSpPr>
          <p:nvPr>
            <p:ph sz="quarter" idx="13"/>
          </p:nvPr>
        </p:nvSpPr>
        <p:spPr>
          <a:xfrm>
            <a:off x="-40821" y="1170000"/>
            <a:ext cx="9143997" cy="5316978"/>
          </a:xfrm>
        </p:spPr>
        <p:txBody>
          <a:bodyPr>
            <a:normAutofit/>
          </a:bodyPr>
          <a:lstStyle>
            <a:lvl1pPr marL="0" indent="0">
              <a:lnSpc>
                <a:spcPct val="100000"/>
              </a:lnSpc>
              <a:spcBef>
                <a:spcPts val="0"/>
              </a:spcBef>
              <a:buFontTx/>
              <a:buNone/>
              <a:defRPr sz="1000">
                <a:solidFill>
                  <a:srgbClr val="002E57"/>
                </a:solidFill>
                <a:latin typeface="Poppins" panose="00000500000000000000" pitchFamily="2" charset="0"/>
                <a:cs typeface="Poppins" panose="00000500000000000000" pitchFamily="2" charset="0"/>
              </a:defRPr>
            </a:lvl1pPr>
            <a:lvl2pPr marL="457200" indent="0">
              <a:lnSpc>
                <a:spcPct val="100000"/>
              </a:lnSpc>
              <a:spcBef>
                <a:spcPts val="0"/>
              </a:spcBef>
              <a:buFontTx/>
              <a:buNone/>
              <a:defRPr sz="1000">
                <a:solidFill>
                  <a:srgbClr val="002E57"/>
                </a:solidFill>
                <a:latin typeface="Poppins" panose="00000500000000000000" pitchFamily="2" charset="0"/>
                <a:cs typeface="Poppins" panose="00000500000000000000" pitchFamily="2" charset="0"/>
              </a:defRPr>
            </a:lvl2pPr>
            <a:lvl3pPr marL="914400" indent="0">
              <a:lnSpc>
                <a:spcPct val="100000"/>
              </a:lnSpc>
              <a:spcBef>
                <a:spcPts val="0"/>
              </a:spcBef>
              <a:buFontTx/>
              <a:buNone/>
              <a:defRPr sz="1000">
                <a:solidFill>
                  <a:srgbClr val="002E57"/>
                </a:solidFill>
                <a:latin typeface="Poppins" panose="00000500000000000000" pitchFamily="2" charset="0"/>
                <a:cs typeface="Poppins" panose="00000500000000000000" pitchFamily="2" charset="0"/>
              </a:defRPr>
            </a:lvl3pPr>
            <a:lvl4pPr marL="1371600" indent="0">
              <a:lnSpc>
                <a:spcPct val="100000"/>
              </a:lnSpc>
              <a:spcBef>
                <a:spcPts val="0"/>
              </a:spcBef>
              <a:buFontTx/>
              <a:buNone/>
              <a:defRPr sz="1000">
                <a:solidFill>
                  <a:srgbClr val="002E57"/>
                </a:solidFill>
                <a:latin typeface="Poppins" panose="00000500000000000000" pitchFamily="2" charset="0"/>
                <a:cs typeface="Poppins" panose="00000500000000000000" pitchFamily="2" charset="0"/>
              </a:defRPr>
            </a:lvl4pPr>
            <a:lvl5pPr marL="1828800" indent="0">
              <a:lnSpc>
                <a:spcPct val="100000"/>
              </a:lnSpc>
              <a:spcBef>
                <a:spcPts val="0"/>
              </a:spcBef>
              <a:buFontTx/>
              <a:buNone/>
              <a:defRPr sz="1000">
                <a:solidFill>
                  <a:srgbClr val="002E57"/>
                </a:solidFill>
                <a:latin typeface="Poppins" panose="00000500000000000000" pitchFamily="2" charset="0"/>
                <a:cs typeface="Poppins" panose="000005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2" name="Connecteur droit 1">
            <a:extLst>
              <a:ext uri="{FF2B5EF4-FFF2-40B4-BE49-F238E27FC236}">
                <a16:creationId xmlns:a16="http://schemas.microsoft.com/office/drawing/2014/main" id="{6280513C-D755-EDBC-30D1-E4216AAEA374}"/>
              </a:ext>
            </a:extLst>
          </p:cNvPr>
          <p:cNvCxnSpPr>
            <a:cxnSpLocks/>
          </p:cNvCxnSpPr>
          <p:nvPr userDrawn="1"/>
        </p:nvCxnSpPr>
        <p:spPr>
          <a:xfrm flipH="1">
            <a:off x="3770627" y="926615"/>
            <a:ext cx="1546099" cy="0"/>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5174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5" name="Graphic" descr="Портфель со сплошной заливкой">
            <a:extLst>
              <a:ext uri="{FF2B5EF4-FFF2-40B4-BE49-F238E27FC236}">
                <a16:creationId xmlns:a16="http://schemas.microsoft.com/office/drawing/2014/main" id="{881BE5A8-3084-DAF6-419E-8188E2784A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5746" y="480357"/>
            <a:ext cx="270000" cy="360000"/>
          </a:xfrm>
          <a:prstGeom prst="rect">
            <a:avLst/>
          </a:prstGeom>
        </p:spPr>
      </p:pic>
      <p:sp>
        <p:nvSpPr>
          <p:cNvPr id="7" name="Footer Placeholder">
            <a:extLst>
              <a:ext uri="{FF2B5EF4-FFF2-40B4-BE49-F238E27FC236}">
                <a16:creationId xmlns:a16="http://schemas.microsoft.com/office/drawing/2014/main" id="{F839E024-FBF6-D9B7-75E7-FD5D4C2AA142}"/>
              </a:ext>
            </a:extLst>
          </p:cNvPr>
          <p:cNvSpPr>
            <a:spLocks noGrp="1"/>
          </p:cNvSpPr>
          <p:nvPr>
            <p:ph type="body" sz="quarter" idx="22" hasCustomPrompt="1"/>
            <p:custDataLst>
              <p:tags r:id="rId1"/>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sp>
        <p:nvSpPr>
          <p:cNvPr id="8" name="Title Placeholder">
            <a:extLst>
              <a:ext uri="{FF2B5EF4-FFF2-40B4-BE49-F238E27FC236}">
                <a16:creationId xmlns:a16="http://schemas.microsoft.com/office/drawing/2014/main" id="{F1D9706D-CD18-29CC-50F3-9F4BC8ADFC4A}"/>
              </a:ext>
            </a:extLst>
          </p:cNvPr>
          <p:cNvSpPr>
            <a:spLocks noGrp="1"/>
          </p:cNvSpPr>
          <p:nvPr>
            <p:ph type="title" hasCustomPrompt="1"/>
            <p:custDataLst>
              <p:tags r:id="rId2"/>
            </p:custDataLst>
          </p:nvPr>
        </p:nvSpPr>
        <p:spPr>
          <a:xfrm>
            <a:off x="443738" y="1313707"/>
            <a:ext cx="8259731" cy="1255728"/>
          </a:xfrm>
          <a:prstGeom prst="rect">
            <a:avLst/>
          </a:prstGeom>
        </p:spPr>
        <p:txBody>
          <a:bodyPr vert="horz" wrap="square" lIns="0" tIns="0" rIns="0" bIns="0" rtlCol="0" anchor="t" anchorCtr="0">
            <a:noAutofit/>
          </a:bodyPr>
          <a:lstStyle>
            <a:lvl1pPr algn="l">
              <a:lnSpc>
                <a:spcPct val="85000"/>
              </a:lnSpc>
              <a:defRPr sz="3600" b="1" spc="0">
                <a:solidFill>
                  <a:schemeClr val="tx1"/>
                </a:solidFill>
                <a:latin typeface="Bahnschrift" panose="020B0502040204020203" pitchFamily="34" charset="0"/>
              </a:defRPr>
            </a:lvl1pPr>
          </a:lstStyle>
          <a:p>
            <a:pPr lvl="0"/>
            <a:r>
              <a:rPr lang="en-US" dirty="0"/>
              <a:t>CLICK TO EDIT MASTER TEXTSTYLES</a:t>
            </a:r>
            <a:endParaRPr lang="ru-RU" dirty="0"/>
          </a:p>
        </p:txBody>
      </p:sp>
      <p:pic>
        <p:nvPicPr>
          <p:cNvPr id="2" name="Free Badge"/>
          <p:cNvPicPr>
            <a:picLocks noChangeAspect="1"/>
          </p:cNvPicPr>
          <p:nvPr userDrawn="1"/>
        </p:nvPicPr>
        <p:blipFill>
          <a:blip r:embed="rId6"/>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24711137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Graphic" descr="Портфель со сплошной заливкой">
            <a:extLst>
              <a:ext uri="{FF2B5EF4-FFF2-40B4-BE49-F238E27FC236}">
                <a16:creationId xmlns:a16="http://schemas.microsoft.com/office/drawing/2014/main" id="{C78C3DDD-916D-70F6-DE6F-D75DED6249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5746" y="480357"/>
            <a:ext cx="270000" cy="360000"/>
          </a:xfrm>
          <a:prstGeom prst="rect">
            <a:avLst/>
          </a:prstGeom>
        </p:spPr>
      </p:pic>
      <p:sp>
        <p:nvSpPr>
          <p:cNvPr id="5" name="Footer Placeholder">
            <a:extLst>
              <a:ext uri="{FF2B5EF4-FFF2-40B4-BE49-F238E27FC236}">
                <a16:creationId xmlns:a16="http://schemas.microsoft.com/office/drawing/2014/main" id="{382C0452-B86B-DF88-DCEB-6364450FC658}"/>
              </a:ext>
            </a:extLst>
          </p:cNvPr>
          <p:cNvSpPr>
            <a:spLocks noGrp="1"/>
          </p:cNvSpPr>
          <p:nvPr>
            <p:ph type="body" sz="quarter" idx="22" hasCustomPrompt="1"/>
            <p:custDataLst>
              <p:tags r:id="rId1"/>
            </p:custDataLst>
          </p:nvPr>
        </p:nvSpPr>
        <p:spPr>
          <a:xfrm>
            <a:off x="815691" y="572329"/>
            <a:ext cx="3675347" cy="150041"/>
          </a:xfrm>
        </p:spPr>
        <p:txBody>
          <a:bodyPr wrap="square" lIns="0" tIns="0" rIns="0" bIns="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975">
                <a:solidFill>
                  <a:schemeClr val="tx1">
                    <a:alpha val="35000"/>
                  </a:schemeClr>
                </a:solidFill>
              </a:defRPr>
            </a:lvl1pPr>
            <a:lvl5pPr marL="1371600" indent="0">
              <a:buNone/>
              <a:defRPr/>
            </a:lvl5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Footer Placeholder</a:t>
            </a:r>
            <a:endParaRPr lang="ru-RU" dirty="0"/>
          </a:p>
        </p:txBody>
      </p:sp>
      <p:pic>
        <p:nvPicPr>
          <p:cNvPr id="8" name="Free Badge"/>
          <p:cNvPicPr>
            <a:picLocks noChangeAspect="1"/>
          </p:cNvPicPr>
          <p:nvPr userDrawn="1"/>
        </p:nvPicPr>
        <p:blipFill>
          <a:blip r:embed="rId5"/>
          <a:stretch>
            <a:fillRect/>
          </a:stretch>
        </p:blipFill>
        <p:spPr>
          <a:xfrm>
            <a:off x="7894800" y="6429600"/>
            <a:ext cx="850500" cy="273600"/>
          </a:xfrm>
          <a:prstGeom prst="rect">
            <a:avLst/>
          </a:prstGeom>
        </p:spPr>
      </p:pic>
    </p:spTree>
    <p:extLst>
      <p:ext uri="{BB962C8B-B14F-4D97-AF65-F5344CB8AC3E}">
        <p14:creationId xmlns:p14="http://schemas.microsoft.com/office/powerpoint/2010/main" val="730495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17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 vide">
    <p:spTree>
      <p:nvGrpSpPr>
        <p:cNvPr id="1" name=""/>
        <p:cNvGrpSpPr/>
        <p:nvPr/>
      </p:nvGrpSpPr>
      <p:grpSpPr>
        <a:xfrm>
          <a:off x="0" y="0"/>
          <a:ext cx="0" cy="0"/>
          <a:chOff x="0" y="0"/>
          <a:chExt cx="0" cy="0"/>
        </a:xfrm>
      </p:grpSpPr>
      <p:sp>
        <p:nvSpPr>
          <p:cNvPr id="17" name="Espace réservé du texte 16"/>
          <p:cNvSpPr>
            <a:spLocks noGrp="1"/>
          </p:cNvSpPr>
          <p:nvPr>
            <p:ph type="body" sz="quarter" idx="12" hasCustomPrompt="1"/>
          </p:nvPr>
        </p:nvSpPr>
        <p:spPr>
          <a:xfrm>
            <a:off x="3" y="2"/>
            <a:ext cx="9143997" cy="915362"/>
          </a:xfrm>
        </p:spPr>
        <p:txBody>
          <a:bodyPr anchor="ctr" anchorCtr="0">
            <a:noAutofit/>
          </a:bodyPr>
          <a:lstStyle>
            <a:lvl1pPr marL="0" indent="0" algn="ctr">
              <a:buFontTx/>
              <a:buNone/>
              <a:defRPr sz="2000" b="0" cap="all" baseline="0">
                <a:solidFill>
                  <a:srgbClr val="002060"/>
                </a:solidFill>
                <a:latin typeface="Poppins" panose="00000500000000000000" pitchFamily="2" charset="0"/>
                <a:cs typeface="Poppins" panose="00000500000000000000" pitchFamily="2" charset="0"/>
              </a:defRPr>
            </a:lvl1pPr>
          </a:lstStyle>
          <a:p>
            <a:pPr lvl="0"/>
            <a:r>
              <a:rPr lang="fr-FR" dirty="0"/>
              <a:t>MODIFIEZ LES STYLES DU TEXTE DU MASQUE</a:t>
            </a:r>
          </a:p>
        </p:txBody>
      </p:sp>
      <p:sp>
        <p:nvSpPr>
          <p:cNvPr id="6" name="Slide Number Placeholder 5"/>
          <p:cNvSpPr>
            <a:spLocks noGrp="1"/>
          </p:cNvSpPr>
          <p:nvPr>
            <p:ph type="sldNum" sz="quarter" idx="4"/>
          </p:nvPr>
        </p:nvSpPr>
        <p:spPr>
          <a:xfrm>
            <a:off x="8596991" y="6486978"/>
            <a:ext cx="506185" cy="365125"/>
          </a:xfrm>
          <a:prstGeom prst="rect">
            <a:avLst/>
          </a:prstGeom>
        </p:spPr>
        <p:txBody>
          <a:bodyPr vert="horz" lIns="91440" tIns="45720" rIns="91440" bIns="45720" rtlCol="0" anchor="ctr"/>
          <a:lstStyle>
            <a:lvl1pPr algn="r">
              <a:defRPr lang="fr-FR" sz="800" kern="1200" smtClean="0">
                <a:solidFill>
                  <a:srgbClr val="002E57"/>
                </a:solidFill>
                <a:latin typeface="Poppins" panose="00000500000000000000" pitchFamily="2" charset="0"/>
                <a:ea typeface="+mn-ea"/>
                <a:cs typeface="Poppins" panose="00000500000000000000" pitchFamily="2" charset="0"/>
              </a:defRPr>
            </a:lvl1pPr>
          </a:lstStyle>
          <a:p>
            <a:fld id="{6EBAE6F3-A28F-4E1C-9C92-DDF7F51AED62}" type="slidenum">
              <a:rPr lang="fr-FR" smtClean="0"/>
              <a:pPr/>
              <a:t>‹N°›</a:t>
            </a:fld>
            <a:endParaRPr lang="fr-FR" dirty="0"/>
          </a:p>
        </p:txBody>
      </p:sp>
      <p:cxnSp>
        <p:nvCxnSpPr>
          <p:cNvPr id="2" name="Connecteur droit 1">
            <a:extLst>
              <a:ext uri="{FF2B5EF4-FFF2-40B4-BE49-F238E27FC236}">
                <a16:creationId xmlns:a16="http://schemas.microsoft.com/office/drawing/2014/main" id="{223E89AA-D883-8E92-1E25-9316D7D10F97}"/>
              </a:ext>
            </a:extLst>
          </p:cNvPr>
          <p:cNvCxnSpPr>
            <a:cxnSpLocks/>
          </p:cNvCxnSpPr>
          <p:nvPr userDrawn="1"/>
        </p:nvCxnSpPr>
        <p:spPr>
          <a:xfrm flipH="1">
            <a:off x="3770627" y="926615"/>
            <a:ext cx="1546099" cy="0"/>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61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2.xml"/><Relationship Id="rId21" Type="http://schemas.openxmlformats.org/officeDocument/2006/relationships/slideLayout" Target="../slideLayouts/slideLayout37.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63" Type="http://schemas.openxmlformats.org/officeDocument/2006/relationships/slideLayout" Target="../slideLayouts/slideLayout79.xml"/><Relationship Id="rId68" Type="http://schemas.openxmlformats.org/officeDocument/2006/relationships/tags" Target="../tags/tag1.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66" Type="http://schemas.openxmlformats.org/officeDocument/2006/relationships/slideLayout" Target="../slideLayouts/slideLayout82.xml"/><Relationship Id="rId5" Type="http://schemas.openxmlformats.org/officeDocument/2006/relationships/slideLayout" Target="../slideLayouts/slideLayout21.xml"/><Relationship Id="rId61" Type="http://schemas.openxmlformats.org/officeDocument/2006/relationships/slideLayout" Target="../slideLayouts/slideLayout77.xml"/><Relationship Id="rId19" Type="http://schemas.openxmlformats.org/officeDocument/2006/relationships/slideLayout" Target="../slideLayouts/slideLayout3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64" Type="http://schemas.openxmlformats.org/officeDocument/2006/relationships/slideLayout" Target="../slideLayouts/slideLayout80.xml"/><Relationship Id="rId69" Type="http://schemas.openxmlformats.org/officeDocument/2006/relationships/tags" Target="../tags/tag2.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slideLayout" Target="../slideLayouts/slideLayout75.xml"/><Relationship Id="rId67" Type="http://schemas.openxmlformats.org/officeDocument/2006/relationships/theme" Target="../theme/theme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62" Type="http://schemas.openxmlformats.org/officeDocument/2006/relationships/slideLayout" Target="../slideLayouts/slideLayout7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65" Type="http://schemas.openxmlformats.org/officeDocument/2006/relationships/slideLayout" Target="../slideLayouts/slideLayout81.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9" Type="http://schemas.openxmlformats.org/officeDocument/2006/relationships/slideLayout" Target="../slideLayouts/slideLayout55.xml"/><Relationship Id="rId34" Type="http://schemas.openxmlformats.org/officeDocument/2006/relationships/slideLayout" Target="../slideLayouts/slideLayout50.xml"/><Relationship Id="rId50" Type="http://schemas.openxmlformats.org/officeDocument/2006/relationships/slideLayout" Target="../slideLayouts/slideLayout66.xml"/><Relationship Id="rId55"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AE6F3-A28F-4E1C-9C92-DDF7F51AED62}" type="slidenum">
              <a:rPr lang="fr-FR" smtClean="0"/>
              <a:t>‹N°›</a:t>
            </a:fld>
            <a:endParaRPr lang="fr-FR"/>
          </a:p>
        </p:txBody>
      </p:sp>
    </p:spTree>
    <p:extLst>
      <p:ext uri="{BB962C8B-B14F-4D97-AF65-F5344CB8AC3E}">
        <p14:creationId xmlns:p14="http://schemas.microsoft.com/office/powerpoint/2010/main" val="1951630587"/>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62" r:id="rId3"/>
    <p:sldLayoutId id="2147483674" r:id="rId4"/>
    <p:sldLayoutId id="2147483675" r:id="rId5"/>
    <p:sldLayoutId id="2147483713" r:id="rId6"/>
    <p:sldLayoutId id="2147483685" r:id="rId7"/>
    <p:sldLayoutId id="2147483712" r:id="rId8"/>
    <p:sldLayoutId id="2147483720" r:id="rId9"/>
    <p:sldLayoutId id="2147483673" r:id="rId10"/>
    <p:sldLayoutId id="2147483711" r:id="rId11"/>
    <p:sldLayoutId id="2147483667" r:id="rId12"/>
    <p:sldLayoutId id="2147483680" r:id="rId13"/>
    <p:sldLayoutId id="2147483717" r:id="rId14"/>
    <p:sldLayoutId id="2147483663" r:id="rId15"/>
    <p:sldLayoutId id="214748372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BC626-9493-4173-4785-B4E4251F3E76}"/>
              </a:ext>
            </a:extLst>
          </p:cNvPr>
          <p:cNvSpPr>
            <a:spLocks noGrp="1"/>
          </p:cNvSpPr>
          <p:nvPr>
            <p:ph type="title"/>
            <p:custDataLst>
              <p:tags r:id="rId68"/>
            </p:custDataLst>
          </p:nvPr>
        </p:nvSpPr>
        <p:spPr>
          <a:xfrm>
            <a:off x="447905" y="566333"/>
            <a:ext cx="8255564" cy="757130"/>
          </a:xfrm>
          <a:prstGeom prst="rect">
            <a:avLst/>
          </a:prstGeom>
        </p:spPr>
        <p:txBody>
          <a:bodyPr vert="horz" wrap="square" lIns="91440" tIns="45720" rIns="91440" bIns="45720" rtlCol="0" anchor="ctr">
            <a:spAutoFit/>
          </a:bodyPr>
          <a:lstStyle/>
          <a:p>
            <a:r>
              <a:rPr lang="ru-RU" dirty="0"/>
              <a:t>Образец заголовка</a:t>
            </a:r>
          </a:p>
        </p:txBody>
      </p:sp>
      <p:sp>
        <p:nvSpPr>
          <p:cNvPr id="3" name="Text Placeholder 2">
            <a:extLst>
              <a:ext uri="{FF2B5EF4-FFF2-40B4-BE49-F238E27FC236}">
                <a16:creationId xmlns:a16="http://schemas.microsoft.com/office/drawing/2014/main" id="{32DC0C7E-C392-88D5-6F37-5427AF82E737}"/>
              </a:ext>
            </a:extLst>
          </p:cNvPr>
          <p:cNvSpPr>
            <a:spLocks noGrp="1"/>
          </p:cNvSpPr>
          <p:nvPr>
            <p:ph type="body" idx="1"/>
            <p:custDataLst>
              <p:tags r:id="rId69"/>
            </p:custDataLst>
          </p:nvPr>
        </p:nvSpPr>
        <p:spPr>
          <a:xfrm>
            <a:off x="447905" y="1825625"/>
            <a:ext cx="8255564"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Slide Number Placeholder">
            <a:extLst>
              <a:ext uri="{FF2B5EF4-FFF2-40B4-BE49-F238E27FC236}">
                <a16:creationId xmlns:a16="http://schemas.microsoft.com/office/drawing/2014/main" id="{E09F05A8-3E39-B0B1-3CD9-3F55B5F2E712}"/>
              </a:ext>
            </a:extLst>
          </p:cNvPr>
          <p:cNvSpPr txBox="1">
            <a:spLocks/>
          </p:cNvSpPr>
          <p:nvPr userDrawn="1"/>
        </p:nvSpPr>
        <p:spPr>
          <a:xfrm>
            <a:off x="8250140" y="572329"/>
            <a:ext cx="445955" cy="200055"/>
          </a:xfrm>
          <a:prstGeom prst="rect">
            <a:avLst/>
          </a:prstGeom>
        </p:spPr>
        <p:txBody>
          <a:bodyPr wrap="square" lIns="0" tIns="0" rIns="0" bIns="0">
            <a:noAutofit/>
          </a:bodyPr>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kern="1200">
                <a:solidFill>
                  <a:schemeClr val="accent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CF6F24BE-8BEB-403A-BDCC-38E201D0662D}" type="slidenum">
              <a:rPr lang="en-ID" sz="975" smtClean="0">
                <a:solidFill>
                  <a:schemeClr val="tx1">
                    <a:alpha val="35000"/>
                  </a:schemeClr>
                </a:solidFill>
              </a:rPr>
              <a:pPr/>
              <a:t>‹N°›</a:t>
            </a:fld>
            <a:endParaRPr lang="en-ID" sz="975" dirty="0">
              <a:solidFill>
                <a:schemeClr val="tx1">
                  <a:alpha val="35000"/>
                </a:schemeClr>
              </a:solidFill>
            </a:endParaRPr>
          </a:p>
        </p:txBody>
      </p:sp>
    </p:spTree>
    <p:extLst>
      <p:ext uri="{BB962C8B-B14F-4D97-AF65-F5344CB8AC3E}">
        <p14:creationId xmlns:p14="http://schemas.microsoft.com/office/powerpoint/2010/main" val="2145507585"/>
      </p:ext>
    </p:extLst>
  </p:cSld>
  <p:clrMap bg1="lt1" tx1="dk1" bg2="lt2" tx2="dk2" accent1="accent1" accent2="accent2" accent3="accent3" accent4="accent4" accent5="accent5" accent6="accent6" hlink="hlink" folHlink="folHlink"/>
  <p:sldLayoutIdLst>
    <p:sldLayoutId id="2147483871" r:id="rId1"/>
    <p:sldLayoutId id="2147483864" r:id="rId2"/>
    <p:sldLayoutId id="2147483875" r:id="rId3"/>
    <p:sldLayoutId id="2147483865" r:id="rId4"/>
    <p:sldLayoutId id="2147483876" r:id="rId5"/>
    <p:sldLayoutId id="2147483877" r:id="rId6"/>
    <p:sldLayoutId id="2147483870" r:id="rId7"/>
    <p:sldLayoutId id="2147483868" r:id="rId8"/>
    <p:sldLayoutId id="2147483938" r:id="rId9"/>
    <p:sldLayoutId id="2147483874" r:id="rId10"/>
    <p:sldLayoutId id="2147483878" r:id="rId11"/>
    <p:sldLayoutId id="2147483879" r:id="rId12"/>
    <p:sldLayoutId id="2147483853" r:id="rId13"/>
    <p:sldLayoutId id="2147483854" r:id="rId14"/>
    <p:sldLayoutId id="2147483880" r:id="rId15"/>
    <p:sldLayoutId id="2147483881" r:id="rId16"/>
    <p:sldLayoutId id="2147483858" r:id="rId17"/>
    <p:sldLayoutId id="2147483882" r:id="rId18"/>
    <p:sldLayoutId id="2147483883" r:id="rId19"/>
    <p:sldLayoutId id="2147483860" r:id="rId20"/>
    <p:sldLayoutId id="2147483862" r:id="rId21"/>
    <p:sldLayoutId id="2147483886" r:id="rId22"/>
    <p:sldLayoutId id="2147483887" r:id="rId23"/>
    <p:sldLayoutId id="2147483888" r:id="rId24"/>
    <p:sldLayoutId id="2147483890" r:id="rId25"/>
    <p:sldLayoutId id="2147483929" r:id="rId26"/>
    <p:sldLayoutId id="2147483930" r:id="rId27"/>
    <p:sldLayoutId id="2147483931" r:id="rId28"/>
    <p:sldLayoutId id="2147483932" r:id="rId29"/>
    <p:sldLayoutId id="2147483933" r:id="rId30"/>
    <p:sldLayoutId id="2147483934" r:id="rId31"/>
    <p:sldLayoutId id="2147483935" r:id="rId32"/>
    <p:sldLayoutId id="2147483936" r:id="rId33"/>
    <p:sldLayoutId id="2147483937" r:id="rId34"/>
    <p:sldLayoutId id="2147483901" r:id="rId35"/>
    <p:sldLayoutId id="2147483902" r:id="rId36"/>
    <p:sldLayoutId id="2147483903" r:id="rId37"/>
    <p:sldLayoutId id="2147483905" r:id="rId38"/>
    <p:sldLayoutId id="2147483906" r:id="rId39"/>
    <p:sldLayoutId id="2147483907" r:id="rId40"/>
    <p:sldLayoutId id="2147483908" r:id="rId41"/>
    <p:sldLayoutId id="2147483909" r:id="rId42"/>
    <p:sldLayoutId id="2147483910" r:id="rId43"/>
    <p:sldLayoutId id="2147483911" r:id="rId44"/>
    <p:sldLayoutId id="2147483912" r:id="rId45"/>
    <p:sldLayoutId id="2147483913" r:id="rId46"/>
    <p:sldLayoutId id="2147483914" r:id="rId47"/>
    <p:sldLayoutId id="2147483915" r:id="rId48"/>
    <p:sldLayoutId id="2147483916" r:id="rId49"/>
    <p:sldLayoutId id="2147483917" r:id="rId50"/>
    <p:sldLayoutId id="2147483919" r:id="rId51"/>
    <p:sldLayoutId id="2147483920" r:id="rId52"/>
    <p:sldLayoutId id="2147483921" r:id="rId53"/>
    <p:sldLayoutId id="2147483922" r:id="rId54"/>
    <p:sldLayoutId id="2147483923" r:id="rId55"/>
    <p:sldLayoutId id="2147483928" r:id="rId56"/>
    <p:sldLayoutId id="2147483939" r:id="rId57"/>
    <p:sldLayoutId id="2147483940" r:id="rId58"/>
    <p:sldLayoutId id="2147483941" r:id="rId59"/>
    <p:sldLayoutId id="2147483942" r:id="rId60"/>
    <p:sldLayoutId id="2147483943" r:id="rId61"/>
    <p:sldLayoutId id="2147483944" r:id="rId62"/>
    <p:sldLayoutId id="2147483945" r:id="rId63"/>
    <p:sldLayoutId id="2147483825" r:id="rId64"/>
    <p:sldLayoutId id="2147483826" r:id="rId65"/>
    <p:sldLayoutId id="2147483947" r:id="rId66"/>
  </p:sldLayoutIdLst>
  <p:hf hdr="0" ftr="0" dt="0"/>
  <p:txStyles>
    <p:titleStyle>
      <a:lvl1pPr algn="l" defTabSz="914400" rtl="0" eaLnBrk="1" latinLnBrk="0" hangingPunct="1">
        <a:lnSpc>
          <a:spcPct val="90000"/>
        </a:lnSpc>
        <a:spcBef>
          <a:spcPct val="0"/>
        </a:spcBef>
        <a:buNone/>
        <a:defRPr sz="4800" kern="1200" spc="-8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78" userDrawn="1">
          <p15:clr>
            <a:srgbClr val="F26B43"/>
          </p15:clr>
        </p15:guide>
        <p15:guide id="4" pos="5483" userDrawn="1">
          <p15:clr>
            <a:srgbClr val="F26B43"/>
          </p15:clr>
        </p15:guide>
        <p15:guide id="5" orient="horz" pos="368" userDrawn="1">
          <p15:clr>
            <a:srgbClr val="F26B43"/>
          </p15:clr>
        </p15:guide>
        <p15:guide id="6" orient="horz" pos="3952" userDrawn="1">
          <p15:clr>
            <a:srgbClr val="F26B43"/>
          </p15:clr>
        </p15:guide>
        <p15:guide id="12" pos="1502" userDrawn="1">
          <p15:clr>
            <a:srgbClr val="A4A3A4"/>
          </p15:clr>
        </p15:guide>
        <p15:guide id="13" pos="1604" userDrawn="1">
          <p15:clr>
            <a:srgbClr val="A4A3A4"/>
          </p15:clr>
        </p15:guide>
        <p15:guide id="14" pos="4156" userDrawn="1">
          <p15:clr>
            <a:srgbClr val="A4A3A4"/>
          </p15:clr>
        </p15:guide>
        <p15:guide id="15" pos="4258" userDrawn="1">
          <p15:clr>
            <a:srgbClr val="A4A3A4"/>
          </p15:clr>
        </p15:guide>
        <p15:guide id="16" pos="2829" userDrawn="1">
          <p15:clr>
            <a:srgbClr val="A4A3A4"/>
          </p15:clr>
        </p15:guide>
        <p15:guide id="17" pos="2931" userDrawn="1">
          <p15:clr>
            <a:srgbClr val="A4A3A4"/>
          </p15:clr>
        </p15:guide>
        <p15:guide id="18" pos="1945" userDrawn="1">
          <p15:clr>
            <a:srgbClr val="9FCC3B"/>
          </p15:clr>
        </p15:guide>
        <p15:guide id="19" pos="2047" userDrawn="1">
          <p15:clr>
            <a:srgbClr val="9FCC3B"/>
          </p15:clr>
        </p15:guide>
        <p15:guide id="20" pos="3713" userDrawn="1">
          <p15:clr>
            <a:srgbClr val="9FCC3B"/>
          </p15:clr>
        </p15:guide>
        <p15:guide id="21" pos="3815" userDrawn="1">
          <p15:clr>
            <a:srgbClr val="9FCC3B"/>
          </p15:clr>
        </p15:guide>
        <p15:guide id="22" orient="horz" pos="82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A4D1F-BB89-B7C8-B660-2B585716B40B}"/>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1C29AF27-E90E-991E-C18E-63E8FD36726B}"/>
              </a:ext>
            </a:extLst>
          </p:cNvPr>
          <p:cNvPicPr>
            <a:picLocks noChangeAspect="1"/>
          </p:cNvPicPr>
          <p:nvPr/>
        </p:nvPicPr>
        <p:blipFill>
          <a:blip r:embed="rId2"/>
          <a:stretch>
            <a:fillRect/>
          </a:stretch>
        </p:blipFill>
        <p:spPr>
          <a:xfrm>
            <a:off x="0" y="0"/>
            <a:ext cx="9144000" cy="6858000"/>
          </a:xfrm>
          <a:prstGeom prst="rect">
            <a:avLst/>
          </a:prstGeom>
        </p:spPr>
      </p:pic>
      <p:sp>
        <p:nvSpPr>
          <p:cNvPr id="2" name="Ellipse 1">
            <a:extLst>
              <a:ext uri="{FF2B5EF4-FFF2-40B4-BE49-F238E27FC236}">
                <a16:creationId xmlns:a16="http://schemas.microsoft.com/office/drawing/2014/main" id="{6A763DDE-E3C5-74A5-66C0-421199907144}"/>
              </a:ext>
            </a:extLst>
          </p:cNvPr>
          <p:cNvSpPr/>
          <p:nvPr/>
        </p:nvSpPr>
        <p:spPr>
          <a:xfrm>
            <a:off x="2422747" y="960802"/>
            <a:ext cx="4460448" cy="4176936"/>
          </a:xfrm>
          <a:prstGeom prst="ellipse">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space réservé du texte 5">
            <a:extLst>
              <a:ext uri="{FF2B5EF4-FFF2-40B4-BE49-F238E27FC236}">
                <a16:creationId xmlns:a16="http://schemas.microsoft.com/office/drawing/2014/main" id="{6AB7C85B-F4F8-0915-EE01-9B08189B8281}"/>
              </a:ext>
            </a:extLst>
          </p:cNvPr>
          <p:cNvSpPr txBox="1">
            <a:spLocks/>
          </p:cNvSpPr>
          <p:nvPr/>
        </p:nvSpPr>
        <p:spPr>
          <a:xfrm>
            <a:off x="2497311" y="2225135"/>
            <a:ext cx="4267200" cy="20399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2E57"/>
                </a:solidFill>
                <a:latin typeface="Poppins" panose="00000500000000000000" pitchFamily="2" charset="0"/>
                <a:cs typeface="Poppins" panose="00000500000000000000" pitchFamily="2" charset="0"/>
              </a:rPr>
              <a:t>HOSTING LARGE </a:t>
            </a:r>
            <a:r>
              <a:rPr lang="en-US" sz="3200" b="1">
                <a:solidFill>
                  <a:srgbClr val="002E57"/>
                </a:solidFill>
                <a:latin typeface="Poppins" panose="00000500000000000000" pitchFamily="2" charset="0"/>
                <a:cs typeface="Poppins" panose="00000500000000000000" pitchFamily="2" charset="0"/>
              </a:rPr>
              <a:t>ASSOCIATION CONFERENCES HOTEL </a:t>
            </a:r>
            <a:r>
              <a:rPr lang="en-US" sz="3200" b="1" dirty="0">
                <a:solidFill>
                  <a:srgbClr val="002E57"/>
                </a:solidFill>
                <a:latin typeface="Poppins" panose="00000500000000000000" pitchFamily="2" charset="0"/>
                <a:cs typeface="Poppins" panose="00000500000000000000" pitchFamily="2" charset="0"/>
              </a:rPr>
              <a:t>CHARTER</a:t>
            </a:r>
            <a:endParaRPr lang="fr-FR" sz="3200" b="1" dirty="0">
              <a:solidFill>
                <a:srgbClr val="002E57"/>
              </a:solidFill>
              <a:latin typeface="Poppins" panose="00000500000000000000" pitchFamily="2" charset="0"/>
              <a:cs typeface="Poppins" panose="00000500000000000000" pitchFamily="2" charset="0"/>
            </a:endParaRPr>
          </a:p>
        </p:txBody>
      </p:sp>
      <p:cxnSp>
        <p:nvCxnSpPr>
          <p:cNvPr id="11" name="Connecteur droit 10">
            <a:extLst>
              <a:ext uri="{FF2B5EF4-FFF2-40B4-BE49-F238E27FC236}">
                <a16:creationId xmlns:a16="http://schemas.microsoft.com/office/drawing/2014/main" id="{53AD0048-C861-9928-F70B-7537C6B7E25C}"/>
              </a:ext>
            </a:extLst>
          </p:cNvPr>
          <p:cNvCxnSpPr>
            <a:cxnSpLocks/>
          </p:cNvCxnSpPr>
          <p:nvPr/>
        </p:nvCxnSpPr>
        <p:spPr>
          <a:xfrm>
            <a:off x="3403274" y="4365125"/>
            <a:ext cx="2465798" cy="0"/>
          </a:xfrm>
          <a:prstGeom prst="line">
            <a:avLst/>
          </a:prstGeom>
          <a:ln w="38100">
            <a:solidFill>
              <a:srgbClr val="D12A39"/>
            </a:solidFill>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650A3E80-C9F4-FB91-CBBB-C4C6EC298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9081" y="6332560"/>
            <a:ext cx="900077" cy="405780"/>
          </a:xfrm>
          <a:prstGeom prst="rect">
            <a:avLst/>
          </a:prstGeom>
        </p:spPr>
      </p:pic>
    </p:spTree>
    <p:extLst>
      <p:ext uri="{BB962C8B-B14F-4D97-AF65-F5344CB8AC3E}">
        <p14:creationId xmlns:p14="http://schemas.microsoft.com/office/powerpoint/2010/main" val="4055768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EAED67C-3848-6E80-0B86-CFA7E0E6EE21}"/>
              </a:ext>
            </a:extLst>
          </p:cNvPr>
          <p:cNvSpPr>
            <a:spLocks noGrp="1"/>
          </p:cNvSpPr>
          <p:nvPr>
            <p:ph type="body" sz="quarter" idx="12"/>
          </p:nvPr>
        </p:nvSpPr>
        <p:spPr>
          <a:xfrm>
            <a:off x="-7568" y="520526"/>
            <a:ext cx="6792075" cy="551179"/>
          </a:xfrm>
        </p:spPr>
        <p:txBody>
          <a:bodyPr/>
          <a:lstStyle/>
          <a:p>
            <a:r>
              <a:rPr lang="fr-FR" sz="1800" dirty="0"/>
              <a:t>HOTEL CHARTER</a:t>
            </a:r>
          </a:p>
          <a:p>
            <a:endParaRPr lang="fr-FR" dirty="0"/>
          </a:p>
        </p:txBody>
      </p:sp>
      <p:sp>
        <p:nvSpPr>
          <p:cNvPr id="4" name="Espace réservé du numéro de diapositive 3">
            <a:extLst>
              <a:ext uri="{FF2B5EF4-FFF2-40B4-BE49-F238E27FC236}">
                <a16:creationId xmlns:a16="http://schemas.microsoft.com/office/drawing/2014/main" id="{A304426F-2557-1B4B-C121-A9F19E0EF11A}"/>
              </a:ext>
            </a:extLst>
          </p:cNvPr>
          <p:cNvSpPr>
            <a:spLocks noGrp="1"/>
          </p:cNvSpPr>
          <p:nvPr>
            <p:ph type="sldNum" sz="quarter" idx="4"/>
          </p:nvPr>
        </p:nvSpPr>
        <p:spPr/>
        <p:txBody>
          <a:bodyPr/>
          <a:lstStyle/>
          <a:p>
            <a:fld id="{6EBAE6F3-A28F-4E1C-9C92-DDF7F51AED62}" type="slidenum">
              <a:rPr lang="fr-FR" smtClean="0"/>
              <a:pPr/>
              <a:t>2</a:t>
            </a:fld>
            <a:endParaRPr lang="fr-FR" dirty="0"/>
          </a:p>
        </p:txBody>
      </p:sp>
      <p:sp>
        <p:nvSpPr>
          <p:cNvPr id="9" name="ZoneTexte 8">
            <a:extLst>
              <a:ext uri="{FF2B5EF4-FFF2-40B4-BE49-F238E27FC236}">
                <a16:creationId xmlns:a16="http://schemas.microsoft.com/office/drawing/2014/main" id="{40BFD382-EB4E-40B9-8AFC-FBBBAEC511C7}"/>
              </a:ext>
            </a:extLst>
          </p:cNvPr>
          <p:cNvSpPr txBox="1"/>
          <p:nvPr/>
        </p:nvSpPr>
        <p:spPr>
          <a:xfrm>
            <a:off x="194553" y="1751332"/>
            <a:ext cx="6231833" cy="3533018"/>
          </a:xfrm>
          <a:prstGeom prst="rect">
            <a:avLst/>
          </a:prstGeom>
          <a:noFill/>
        </p:spPr>
        <p:txBody>
          <a:bodyPr wrap="square">
            <a:spAutoFit/>
          </a:bodyPr>
          <a:lstStyle/>
          <a:p>
            <a:pPr algn="just">
              <a:lnSpc>
                <a:spcPct val="150000"/>
              </a:lnSpc>
              <a:buNone/>
            </a:pPr>
            <a:r>
              <a:rPr lang="en-US" sz="1000" b="0" i="0" dirty="0">
                <a:solidFill>
                  <a:srgbClr val="002E57"/>
                </a:solidFill>
                <a:effectLst/>
                <a:latin typeface="Poppins" panose="00000500000000000000" pitchFamily="2" charset="0"/>
                <a:cs typeface="Poppins" panose="00000500000000000000" pitchFamily="2" charset="0"/>
              </a:rPr>
              <a:t>In order to facilitate the hosting of conferences, local players in the business tourism sector have set up a system to facilitate the organization of major international events for the pre-booking and purchase of hotel rooms and to respond appropriately to the needs of the organizers of these events.</a:t>
            </a:r>
          </a:p>
          <a:p>
            <a:pPr algn="just">
              <a:lnSpc>
                <a:spcPct val="150000"/>
              </a:lnSpc>
              <a:buNone/>
            </a:pPr>
            <a:br>
              <a:rPr lang="en-US" sz="1000" b="0" i="0" dirty="0">
                <a:solidFill>
                  <a:srgbClr val="002E57"/>
                </a:solidFill>
                <a:effectLst/>
                <a:latin typeface="Poppins" panose="00000500000000000000" pitchFamily="2" charset="0"/>
                <a:cs typeface="Poppins" panose="00000500000000000000" pitchFamily="2" charset="0"/>
              </a:rPr>
            </a:br>
            <a:r>
              <a:rPr lang="en-US" sz="1000" b="0" i="0" dirty="0">
                <a:solidFill>
                  <a:srgbClr val="002E57"/>
                </a:solidFill>
                <a:effectLst/>
                <a:latin typeface="Poppins" panose="00000500000000000000" pitchFamily="2" charset="0"/>
                <a:cs typeface="Poppins" panose="00000500000000000000" pitchFamily="2" charset="0"/>
              </a:rPr>
              <a:t>The destination has committed to a sustainable tourism strategy for 2030. A member of the GDS (Global Destination Sustainability Index) since 2019 with a score of 84% in 2025, the Convention Bureau assists clients in organizing responsible events in the region.</a:t>
            </a:r>
            <a:br>
              <a:rPr lang="en-US" sz="1000" b="0" i="0" dirty="0">
                <a:solidFill>
                  <a:srgbClr val="002E57"/>
                </a:solidFill>
                <a:effectLst/>
                <a:latin typeface="Poppins" panose="00000500000000000000" pitchFamily="2" charset="0"/>
                <a:cs typeface="Poppins" panose="00000500000000000000" pitchFamily="2" charset="0"/>
              </a:rPr>
            </a:br>
            <a:endParaRPr lang="en-US" sz="1000" b="0" i="0" dirty="0">
              <a:solidFill>
                <a:srgbClr val="002E57"/>
              </a:solidFill>
              <a:effectLst/>
              <a:latin typeface="Poppins" panose="00000500000000000000" pitchFamily="2" charset="0"/>
              <a:cs typeface="Poppins" panose="00000500000000000000" pitchFamily="2" charset="0"/>
            </a:endParaRPr>
          </a:p>
          <a:p>
            <a:pPr algn="just">
              <a:lnSpc>
                <a:spcPct val="150000"/>
              </a:lnSpc>
              <a:buNone/>
            </a:pPr>
            <a:r>
              <a:rPr lang="en-US" sz="1000" b="0" i="0" dirty="0">
                <a:solidFill>
                  <a:srgbClr val="002E57"/>
                </a:solidFill>
                <a:effectLst/>
                <a:latin typeface="Poppins" panose="00000500000000000000" pitchFamily="2" charset="0"/>
                <a:cs typeface="Poppins" panose="00000500000000000000" pitchFamily="2" charset="0"/>
              </a:rPr>
              <a:t>Particular attention is paid to hosting major professional events through the Welcome By Onlylyon program set up for targeted events (reception and directional signage).</a:t>
            </a:r>
          </a:p>
          <a:p>
            <a:pPr algn="just">
              <a:lnSpc>
                <a:spcPct val="150000"/>
              </a:lnSpc>
              <a:buNone/>
            </a:pPr>
            <a:endParaRPr lang="en-US" sz="1000" dirty="0">
              <a:solidFill>
                <a:srgbClr val="002E57"/>
              </a:solidFill>
              <a:latin typeface="Poppins" panose="00000500000000000000" pitchFamily="2" charset="0"/>
              <a:cs typeface="Poppins" panose="00000500000000000000" pitchFamily="2" charset="0"/>
            </a:endParaRPr>
          </a:p>
          <a:p>
            <a:pPr algn="just">
              <a:lnSpc>
                <a:spcPct val="150000"/>
              </a:lnSpc>
              <a:buNone/>
            </a:pPr>
            <a:r>
              <a:rPr lang="en-US" sz="1000" b="0" i="0" dirty="0">
                <a:solidFill>
                  <a:srgbClr val="002E57"/>
                </a:solidFill>
                <a:effectLst/>
                <a:latin typeface="Poppins" panose="00000500000000000000" pitchFamily="2" charset="0"/>
                <a:cs typeface="Poppins" panose="00000500000000000000" pitchFamily="2" charset="0"/>
              </a:rPr>
              <a:t>With the second largest hotel capacity in France (19,400 rooms in hotels and tourist residences), the Convention Bureau works with a dedicated tool that facilitates the search for rooms, making it easier to assess the feasibility of events.</a:t>
            </a:r>
            <a:endParaRPr lang="fr-FR" sz="1000" b="0" i="0" dirty="0">
              <a:solidFill>
                <a:srgbClr val="002E57"/>
              </a:solidFill>
              <a:effectLst/>
              <a:latin typeface="Poppins" panose="00000500000000000000" pitchFamily="2" charset="0"/>
              <a:cs typeface="Poppins" panose="00000500000000000000" pitchFamily="2" charset="0"/>
            </a:endParaRPr>
          </a:p>
        </p:txBody>
      </p:sp>
      <p:cxnSp>
        <p:nvCxnSpPr>
          <p:cNvPr id="12" name="Connecteur droit 11">
            <a:extLst>
              <a:ext uri="{FF2B5EF4-FFF2-40B4-BE49-F238E27FC236}">
                <a16:creationId xmlns:a16="http://schemas.microsoft.com/office/drawing/2014/main" id="{805381E7-102B-9B44-9F46-BD64AA37F005}"/>
              </a:ext>
            </a:extLst>
          </p:cNvPr>
          <p:cNvCxnSpPr>
            <a:cxnSpLocks/>
          </p:cNvCxnSpPr>
          <p:nvPr/>
        </p:nvCxnSpPr>
        <p:spPr>
          <a:xfrm flipH="1">
            <a:off x="2636266" y="938756"/>
            <a:ext cx="1546099" cy="0"/>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pic>
        <p:nvPicPr>
          <p:cNvPr id="17" name="Espace réservé pour une image  16">
            <a:extLst>
              <a:ext uri="{FF2B5EF4-FFF2-40B4-BE49-F238E27FC236}">
                <a16:creationId xmlns:a16="http://schemas.microsoft.com/office/drawing/2014/main" id="{C1055186-2573-77E3-D32B-3553612C5D9E}"/>
              </a:ext>
            </a:extLst>
          </p:cNvPr>
          <p:cNvPicPr>
            <a:picLocks noGrp="1" noChangeAspect="1"/>
          </p:cNvPicPr>
          <p:nvPr>
            <p:ph type="pic" sz="quarter" idx="10"/>
          </p:nvPr>
        </p:nvPicPr>
        <p:blipFill>
          <a:blip r:embed="rId2"/>
          <a:srcRect t="8" r="20604" b="8"/>
          <a:stretch>
            <a:fillRect/>
          </a:stretch>
        </p:blipFill>
        <p:spPr>
          <a:xfrm>
            <a:off x="6784508" y="0"/>
            <a:ext cx="2359492" cy="6858000"/>
          </a:xfrm>
          <a:prstGeom prst="rect">
            <a:avLst/>
          </a:prstGeom>
        </p:spPr>
      </p:pic>
    </p:spTree>
    <p:extLst>
      <p:ext uri="{BB962C8B-B14F-4D97-AF65-F5344CB8AC3E}">
        <p14:creationId xmlns:p14="http://schemas.microsoft.com/office/powerpoint/2010/main" val="2908648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F1E08-8B61-9FBD-DD34-539C3CA8A175}"/>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9A8A299-0C1E-2FDF-2465-DDBE2EBE15EB}"/>
              </a:ext>
            </a:extLst>
          </p:cNvPr>
          <p:cNvSpPr>
            <a:spLocks noGrp="1"/>
          </p:cNvSpPr>
          <p:nvPr>
            <p:ph type="body" sz="quarter" idx="12"/>
          </p:nvPr>
        </p:nvSpPr>
        <p:spPr>
          <a:xfrm>
            <a:off x="2525485" y="239964"/>
            <a:ext cx="6626686" cy="551179"/>
          </a:xfrm>
        </p:spPr>
        <p:txBody>
          <a:bodyPr/>
          <a:lstStyle/>
          <a:p>
            <a:r>
              <a:rPr lang="fr-FR" sz="1800" dirty="0"/>
              <a:t>HOTEL CHARTER</a:t>
            </a:r>
          </a:p>
          <a:p>
            <a:endParaRPr lang="fr-FR" dirty="0"/>
          </a:p>
        </p:txBody>
      </p:sp>
      <p:sp>
        <p:nvSpPr>
          <p:cNvPr id="4" name="Espace réservé du numéro de diapositive 3">
            <a:extLst>
              <a:ext uri="{FF2B5EF4-FFF2-40B4-BE49-F238E27FC236}">
                <a16:creationId xmlns:a16="http://schemas.microsoft.com/office/drawing/2014/main" id="{5A5EE07E-8D79-610B-8A81-380FE57EC710}"/>
              </a:ext>
            </a:extLst>
          </p:cNvPr>
          <p:cNvSpPr>
            <a:spLocks noGrp="1"/>
          </p:cNvSpPr>
          <p:nvPr>
            <p:ph type="sldNum" sz="quarter" idx="4"/>
          </p:nvPr>
        </p:nvSpPr>
        <p:spPr>
          <a:xfrm>
            <a:off x="8523514" y="6395682"/>
            <a:ext cx="506185" cy="365125"/>
          </a:xfrm>
        </p:spPr>
        <p:txBody>
          <a:bodyPr/>
          <a:lstStyle/>
          <a:p>
            <a:fld id="{6EBAE6F3-A28F-4E1C-9C92-DDF7F51AED62}" type="slidenum">
              <a:rPr lang="fr-FR" smtClean="0"/>
              <a:pPr/>
              <a:t>3</a:t>
            </a:fld>
            <a:endParaRPr lang="fr-FR" dirty="0"/>
          </a:p>
        </p:txBody>
      </p:sp>
      <p:sp>
        <p:nvSpPr>
          <p:cNvPr id="10" name="ZoneTexte 9">
            <a:extLst>
              <a:ext uri="{FF2B5EF4-FFF2-40B4-BE49-F238E27FC236}">
                <a16:creationId xmlns:a16="http://schemas.microsoft.com/office/drawing/2014/main" id="{ECAB45EE-1017-7683-7E96-C092C0FBDD9E}"/>
              </a:ext>
            </a:extLst>
          </p:cNvPr>
          <p:cNvSpPr txBox="1"/>
          <p:nvPr/>
        </p:nvSpPr>
        <p:spPr>
          <a:xfrm>
            <a:off x="2628899" y="868989"/>
            <a:ext cx="6400800" cy="5709255"/>
          </a:xfrm>
          <a:prstGeom prst="rect">
            <a:avLst/>
          </a:prstGeom>
          <a:noFill/>
        </p:spPr>
        <p:txBody>
          <a:bodyPr wrap="square" rtlCol="0">
            <a:spAutoFit/>
          </a:bodyPr>
          <a:lstStyle/>
          <a:p>
            <a:pPr>
              <a:lnSpc>
                <a:spcPct val="150000"/>
              </a:lnSpc>
            </a:pPr>
            <a:r>
              <a:rPr lang="en-US" sz="1000" b="1" dirty="0">
                <a:solidFill>
                  <a:srgbClr val="002E57"/>
                </a:solidFill>
                <a:latin typeface="Poppins" panose="00000500000000000000" pitchFamily="2" charset="0"/>
                <a:cs typeface="Poppins" panose="00000500000000000000" pitchFamily="2" charset="0"/>
              </a:rPr>
              <a:t>PREAMBLE</a:t>
            </a:r>
            <a:endParaRPr lang="en-US" sz="1000" dirty="0">
              <a:solidFill>
                <a:srgbClr val="002E57"/>
              </a:solidFill>
              <a:latin typeface="Poppins" panose="00000500000000000000" pitchFamily="2" charset="0"/>
              <a:cs typeface="Poppins" panose="00000500000000000000" pitchFamily="2" charset="0"/>
            </a:endParaRPr>
          </a:p>
          <a:p>
            <a:pPr algn="just">
              <a:lnSpc>
                <a:spcPct val="150000"/>
              </a:lnSpc>
            </a:pPr>
            <a:r>
              <a:rPr lang="en-US" sz="1000" dirty="0">
                <a:solidFill>
                  <a:srgbClr val="002E57"/>
                </a:solidFill>
                <a:latin typeface="Poppins" panose="00000500000000000000" pitchFamily="2" charset="0"/>
                <a:cs typeface="Poppins" panose="00000500000000000000" pitchFamily="2" charset="0"/>
              </a:rPr>
              <a:t>The Hotel Charter (hereinafter referred to as “the Charter”) applies exclusively to any new event </a:t>
            </a:r>
            <a:r>
              <a:rPr lang="en-US" sz="1000" dirty="0" err="1">
                <a:solidFill>
                  <a:srgbClr val="002E57"/>
                </a:solidFill>
                <a:latin typeface="Poppins" panose="00000500000000000000" pitchFamily="2" charset="0"/>
                <a:cs typeface="Poppins" panose="00000500000000000000" pitchFamily="2" charset="0"/>
              </a:rPr>
              <a:t>organised</a:t>
            </a:r>
            <a:r>
              <a:rPr lang="en-US" sz="1000" dirty="0">
                <a:solidFill>
                  <a:srgbClr val="002E57"/>
                </a:solidFill>
                <a:latin typeface="Poppins" panose="00000500000000000000" pitchFamily="2" charset="0"/>
                <a:cs typeface="Poppins" panose="00000500000000000000" pitchFamily="2" charset="0"/>
              </a:rPr>
              <a:t> by non-profit </a:t>
            </a:r>
            <a:r>
              <a:rPr lang="en-US" sz="1000" dirty="0" err="1">
                <a:solidFill>
                  <a:srgbClr val="002E57"/>
                </a:solidFill>
                <a:latin typeface="Poppins" panose="00000500000000000000" pitchFamily="2" charset="0"/>
                <a:cs typeface="Poppins" panose="00000500000000000000" pitchFamily="2" charset="0"/>
              </a:rPr>
              <a:t>organisations</a:t>
            </a:r>
            <a:r>
              <a:rPr lang="en-US" sz="1000" dirty="0">
                <a:solidFill>
                  <a:srgbClr val="002E57"/>
                </a:solidFill>
                <a:latin typeface="Poppins" panose="00000500000000000000" pitchFamily="2" charset="0"/>
                <a:cs typeface="Poppins" panose="00000500000000000000" pitchFamily="2" charset="0"/>
              </a:rPr>
              <a:t> (learned societies, federations, professional associations, etc.) involving more than 1,000 room nights over at least one night and requiring bookings across several hotel establishments.</a:t>
            </a:r>
          </a:p>
          <a:p>
            <a:pPr algn="just">
              <a:lnSpc>
                <a:spcPct val="150000"/>
              </a:lnSpc>
            </a:pPr>
            <a:endParaRPr lang="en-US" sz="1000" dirty="0">
              <a:solidFill>
                <a:srgbClr val="002E57"/>
              </a:solidFill>
              <a:latin typeface="Poppins" panose="00000500000000000000" pitchFamily="2" charset="0"/>
              <a:cs typeface="Poppins" panose="00000500000000000000" pitchFamily="2" charset="0"/>
            </a:endParaRPr>
          </a:p>
          <a:p>
            <a:pPr algn="just">
              <a:lnSpc>
                <a:spcPct val="150000"/>
              </a:lnSpc>
            </a:pPr>
            <a:r>
              <a:rPr lang="en-US" sz="1000" dirty="0">
                <a:solidFill>
                  <a:srgbClr val="002E57"/>
                </a:solidFill>
                <a:latin typeface="Poppins" panose="00000500000000000000" pitchFamily="2" charset="0"/>
                <a:cs typeface="Poppins" panose="00000500000000000000" pitchFamily="2" charset="0"/>
              </a:rPr>
              <a:t>The Charter applies to congresses* for which the Convention and Visitors Bureau (hereinafter referred to as “the CVB”) must, several years in advance, submit the city of Lyon’s bid in order to secure the event.</a:t>
            </a:r>
          </a:p>
          <a:p>
            <a:pPr algn="just">
              <a:lnSpc>
                <a:spcPct val="150000"/>
              </a:lnSpc>
            </a:pPr>
            <a:endParaRPr lang="en-US" sz="1000" dirty="0">
              <a:solidFill>
                <a:srgbClr val="002E57"/>
              </a:solidFill>
              <a:latin typeface="Poppins" panose="00000500000000000000" pitchFamily="2" charset="0"/>
              <a:cs typeface="Poppins" panose="00000500000000000000" pitchFamily="2" charset="0"/>
            </a:endParaRPr>
          </a:p>
          <a:p>
            <a:pPr algn="just">
              <a:lnSpc>
                <a:spcPct val="150000"/>
              </a:lnSpc>
            </a:pPr>
            <a:r>
              <a:rPr lang="en-US" sz="1000" dirty="0">
                <a:solidFill>
                  <a:srgbClr val="002E57"/>
                </a:solidFill>
                <a:latin typeface="Poppins" panose="00000500000000000000" pitchFamily="2" charset="0"/>
                <a:cs typeface="Poppins" panose="00000500000000000000" pitchFamily="2" charset="0"/>
              </a:rPr>
              <a:t>The Charter reflects the moral commitment of establishments affiliated with the Convention Bureau; failure to comply with the commitments submitted may not give rise to any contractual or legal sanction.</a:t>
            </a:r>
          </a:p>
          <a:p>
            <a:pPr>
              <a:lnSpc>
                <a:spcPct val="150000"/>
              </a:lnSpc>
            </a:pPr>
            <a:br>
              <a:rPr lang="en-US" sz="1000" dirty="0">
                <a:solidFill>
                  <a:srgbClr val="002E57"/>
                </a:solidFill>
                <a:latin typeface="Poppins" panose="00000500000000000000" pitchFamily="2" charset="0"/>
                <a:cs typeface="Poppins" panose="00000500000000000000" pitchFamily="2" charset="0"/>
              </a:rPr>
            </a:br>
            <a:r>
              <a:rPr lang="en-US" sz="1000" b="1" dirty="0">
                <a:solidFill>
                  <a:srgbClr val="002E57"/>
                </a:solidFill>
                <a:latin typeface="Poppins" panose="00000500000000000000" pitchFamily="2" charset="0"/>
                <a:cs typeface="Poppins" panose="00000500000000000000" pitchFamily="2" charset="0"/>
              </a:rPr>
              <a:t>OBJECTIVES</a:t>
            </a:r>
            <a:endParaRPr lang="en-US" sz="1000" dirty="0">
              <a:solidFill>
                <a:srgbClr val="002E57"/>
              </a:solidFill>
              <a:latin typeface="Poppins" panose="00000500000000000000" pitchFamily="2" charset="0"/>
              <a:cs typeface="Poppins" panose="00000500000000000000" pitchFamily="2" charset="0"/>
            </a:endParaRPr>
          </a:p>
          <a:p>
            <a:pPr>
              <a:lnSpc>
                <a:spcPct val="150000"/>
              </a:lnSpc>
            </a:pPr>
            <a:r>
              <a:rPr lang="en-US" sz="1000" dirty="0">
                <a:solidFill>
                  <a:srgbClr val="002E57"/>
                </a:solidFill>
                <a:latin typeface="Poppins" panose="00000500000000000000" pitchFamily="2" charset="0"/>
                <a:cs typeface="Poppins" panose="00000500000000000000" pitchFamily="2" charset="0"/>
              </a:rPr>
              <a:t>- To formalize an </a:t>
            </a:r>
            <a:r>
              <a:rPr lang="en-US" sz="1000" b="1" dirty="0">
                <a:solidFill>
                  <a:srgbClr val="002E57"/>
                </a:solidFill>
                <a:latin typeface="Poppins" panose="00000500000000000000" pitchFamily="2" charset="0"/>
                <a:cs typeface="Poppins" panose="00000500000000000000" pitchFamily="2" charset="0"/>
              </a:rPr>
              <a:t>attractive destination policy for major association congresses</a:t>
            </a:r>
            <a:r>
              <a:rPr lang="en-US" sz="1000" dirty="0">
                <a:solidFill>
                  <a:srgbClr val="002E57"/>
                </a:solidFill>
                <a:latin typeface="Poppins" panose="00000500000000000000" pitchFamily="2" charset="0"/>
                <a:cs typeface="Poppins" panose="00000500000000000000" pitchFamily="2" charset="0"/>
              </a:rPr>
              <a:t>;</a:t>
            </a:r>
          </a:p>
          <a:p>
            <a:pPr>
              <a:lnSpc>
                <a:spcPct val="150000"/>
              </a:lnSpc>
            </a:pPr>
            <a:r>
              <a:rPr lang="en-US" sz="1000" dirty="0">
                <a:solidFill>
                  <a:srgbClr val="002E57"/>
                </a:solidFill>
                <a:latin typeface="Poppins" panose="00000500000000000000" pitchFamily="2" charset="0"/>
                <a:cs typeface="Poppins" panose="00000500000000000000" pitchFamily="2" charset="0"/>
              </a:rPr>
              <a:t>- To provide the end client with a </a:t>
            </a:r>
            <a:r>
              <a:rPr lang="en-US" sz="1000" b="1" dirty="0">
                <a:solidFill>
                  <a:srgbClr val="002E57"/>
                </a:solidFill>
                <a:latin typeface="Poppins" panose="00000500000000000000" pitchFamily="2" charset="0"/>
                <a:cs typeface="Poppins" panose="00000500000000000000" pitchFamily="2" charset="0"/>
              </a:rPr>
              <a:t>coherent and consolidated offer </a:t>
            </a:r>
            <a:r>
              <a:rPr lang="en-US" sz="1000" dirty="0">
                <a:solidFill>
                  <a:srgbClr val="002E57"/>
                </a:solidFill>
                <a:latin typeface="Poppins" panose="00000500000000000000" pitchFamily="2" charset="0"/>
                <a:cs typeface="Poppins" panose="00000500000000000000" pitchFamily="2" charset="0"/>
              </a:rPr>
              <a:t>to facilitate the purchase of the destination;</a:t>
            </a:r>
          </a:p>
          <a:p>
            <a:pPr>
              <a:lnSpc>
                <a:spcPct val="150000"/>
              </a:lnSpc>
            </a:pPr>
            <a:r>
              <a:rPr lang="en-US" sz="1000" dirty="0">
                <a:solidFill>
                  <a:srgbClr val="002E57"/>
                </a:solidFill>
                <a:latin typeface="Poppins" panose="00000500000000000000" pitchFamily="2" charset="0"/>
                <a:cs typeface="Poppins" panose="00000500000000000000" pitchFamily="2" charset="0"/>
              </a:rPr>
              <a:t>- To guarantee a </a:t>
            </a:r>
            <a:r>
              <a:rPr lang="en-US" sz="1000" b="1" dirty="0">
                <a:solidFill>
                  <a:srgbClr val="002E57"/>
                </a:solidFill>
                <a:latin typeface="Poppins" panose="00000500000000000000" pitchFamily="2" charset="0"/>
                <a:cs typeface="Poppins" panose="00000500000000000000" pitchFamily="2" charset="0"/>
              </a:rPr>
              <a:t>long-term portfolio of events </a:t>
            </a:r>
            <a:r>
              <a:rPr lang="en-US" sz="1000" dirty="0">
                <a:solidFill>
                  <a:srgbClr val="002E57"/>
                </a:solidFill>
                <a:latin typeface="Poppins" panose="00000500000000000000" pitchFamily="2" charset="0"/>
                <a:cs typeface="Poppins" panose="00000500000000000000" pitchFamily="2" charset="0"/>
              </a:rPr>
              <a:t>for the destination.</a:t>
            </a:r>
          </a:p>
          <a:p>
            <a:br>
              <a:rPr lang="en-US" sz="1000" dirty="0">
                <a:latin typeface="Poppins" panose="00000500000000000000" pitchFamily="2" charset="0"/>
                <a:cs typeface="Poppins" panose="00000500000000000000" pitchFamily="2" charset="0"/>
              </a:rPr>
            </a:br>
            <a:endParaRPr lang="en-US" sz="1000" dirty="0">
              <a:latin typeface="Poppins" panose="00000500000000000000" pitchFamily="2" charset="0"/>
              <a:cs typeface="Poppins" panose="00000500000000000000" pitchFamily="2" charset="0"/>
            </a:endParaRPr>
          </a:p>
          <a:p>
            <a:r>
              <a:rPr lang="en-US" sz="1000" dirty="0">
                <a:solidFill>
                  <a:srgbClr val="002E57"/>
                </a:solidFill>
                <a:latin typeface="Poppins" panose="00000500000000000000" pitchFamily="2" charset="0"/>
                <a:cs typeface="Poppins" panose="00000500000000000000" pitchFamily="2" charset="0"/>
              </a:rPr>
              <a:t>*A congress is an event:</a:t>
            </a:r>
          </a:p>
          <a:p>
            <a:r>
              <a:rPr lang="en-US" sz="1000" dirty="0">
                <a:solidFill>
                  <a:srgbClr val="002E57"/>
                </a:solidFill>
                <a:latin typeface="Poppins" panose="00000500000000000000" pitchFamily="2" charset="0"/>
                <a:cs typeface="Poppins" panose="00000500000000000000" pitchFamily="2" charset="0"/>
              </a:rPr>
              <a:t>initiated by one or more scientific or technical organizations, involving financial participation from delegates, during which participants from different backgrounds come together at a specific time and place, with high educational added value, whose objective is the dissemination and exchange of knowledge and the sharing of experience on a given theme among specialists in the same discipline, generally held at a fixed frequency.</a:t>
            </a:r>
          </a:p>
        </p:txBody>
      </p:sp>
      <p:cxnSp>
        <p:nvCxnSpPr>
          <p:cNvPr id="11" name="Connecteur droit 10">
            <a:extLst>
              <a:ext uri="{FF2B5EF4-FFF2-40B4-BE49-F238E27FC236}">
                <a16:creationId xmlns:a16="http://schemas.microsoft.com/office/drawing/2014/main" id="{A98A4682-F6F4-624F-3923-94C01D47B444}"/>
              </a:ext>
            </a:extLst>
          </p:cNvPr>
          <p:cNvCxnSpPr>
            <a:cxnSpLocks/>
          </p:cNvCxnSpPr>
          <p:nvPr/>
        </p:nvCxnSpPr>
        <p:spPr>
          <a:xfrm flipH="1">
            <a:off x="5103296" y="645204"/>
            <a:ext cx="1546099" cy="0"/>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pic>
        <p:nvPicPr>
          <p:cNvPr id="15" name="Espace réservé pour une image  14">
            <a:extLst>
              <a:ext uri="{FF2B5EF4-FFF2-40B4-BE49-F238E27FC236}">
                <a16:creationId xmlns:a16="http://schemas.microsoft.com/office/drawing/2014/main" id="{8FC97DBD-24DF-8A53-3A6E-3AEDF51F4070}"/>
              </a:ext>
            </a:extLst>
          </p:cNvPr>
          <p:cNvPicPr>
            <a:picLocks noGrp="1" noChangeAspect="1"/>
          </p:cNvPicPr>
          <p:nvPr>
            <p:ph type="pic" sz="quarter" idx="10"/>
          </p:nvPr>
        </p:nvPicPr>
        <p:blipFill>
          <a:blip r:embed="rId2"/>
          <a:srcRect l="31494" r="13267"/>
          <a:stretch>
            <a:fillRect/>
          </a:stretch>
        </p:blipFill>
        <p:spPr>
          <a:xfrm>
            <a:off x="0" y="0"/>
            <a:ext cx="2525485" cy="6858000"/>
          </a:xfrm>
          <a:prstGeom prst="rect">
            <a:avLst/>
          </a:prstGeom>
        </p:spPr>
      </p:pic>
    </p:spTree>
    <p:extLst>
      <p:ext uri="{BB962C8B-B14F-4D97-AF65-F5344CB8AC3E}">
        <p14:creationId xmlns:p14="http://schemas.microsoft.com/office/powerpoint/2010/main" val="3515555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5B4AA-1163-CE86-EFE2-4C53D31DF066}"/>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39C087F-A3A5-ABDF-3373-AB9E4BD78E0B}"/>
              </a:ext>
            </a:extLst>
          </p:cNvPr>
          <p:cNvSpPr>
            <a:spLocks noGrp="1"/>
          </p:cNvSpPr>
          <p:nvPr>
            <p:ph type="body" sz="quarter" idx="12"/>
          </p:nvPr>
        </p:nvSpPr>
        <p:spPr>
          <a:xfrm>
            <a:off x="0" y="180137"/>
            <a:ext cx="6650057" cy="551179"/>
          </a:xfrm>
        </p:spPr>
        <p:txBody>
          <a:bodyPr/>
          <a:lstStyle/>
          <a:p>
            <a:r>
              <a:rPr lang="fr-FR" sz="1800" dirty="0"/>
              <a:t>HOTEL CHARTER</a:t>
            </a:r>
          </a:p>
          <a:p>
            <a:endParaRPr lang="fr-FR" dirty="0"/>
          </a:p>
        </p:txBody>
      </p:sp>
      <p:sp>
        <p:nvSpPr>
          <p:cNvPr id="4" name="Espace réservé du numéro de diapositive 3">
            <a:extLst>
              <a:ext uri="{FF2B5EF4-FFF2-40B4-BE49-F238E27FC236}">
                <a16:creationId xmlns:a16="http://schemas.microsoft.com/office/drawing/2014/main" id="{16C40D4F-1A50-0F49-23BD-74062B9CDFA4}"/>
              </a:ext>
            </a:extLst>
          </p:cNvPr>
          <p:cNvSpPr>
            <a:spLocks noGrp="1"/>
          </p:cNvSpPr>
          <p:nvPr>
            <p:ph type="sldNum" sz="quarter" idx="4"/>
          </p:nvPr>
        </p:nvSpPr>
        <p:spPr/>
        <p:txBody>
          <a:bodyPr/>
          <a:lstStyle/>
          <a:p>
            <a:fld id="{6EBAE6F3-A28F-4E1C-9C92-DDF7F51AED62}" type="slidenum">
              <a:rPr lang="fr-FR" smtClean="0"/>
              <a:pPr/>
              <a:t>4</a:t>
            </a:fld>
            <a:endParaRPr lang="fr-FR" dirty="0"/>
          </a:p>
        </p:txBody>
      </p:sp>
      <p:sp>
        <p:nvSpPr>
          <p:cNvPr id="9" name="ZoneTexte 8">
            <a:extLst>
              <a:ext uri="{FF2B5EF4-FFF2-40B4-BE49-F238E27FC236}">
                <a16:creationId xmlns:a16="http://schemas.microsoft.com/office/drawing/2014/main" id="{37849F28-F6AC-36D5-28B6-D12D33246575}"/>
              </a:ext>
            </a:extLst>
          </p:cNvPr>
          <p:cNvSpPr txBox="1"/>
          <p:nvPr/>
        </p:nvSpPr>
        <p:spPr>
          <a:xfrm>
            <a:off x="169142" y="596872"/>
            <a:ext cx="6307858" cy="6264535"/>
          </a:xfrm>
          <a:prstGeom prst="rect">
            <a:avLst/>
          </a:prstGeom>
          <a:noFill/>
        </p:spPr>
        <p:txBody>
          <a:bodyPr wrap="square">
            <a:spAutoFit/>
          </a:bodyPr>
          <a:lstStyle/>
          <a:p>
            <a:r>
              <a:rPr lang="en-US" sz="1000" b="1" dirty="0">
                <a:solidFill>
                  <a:srgbClr val="002E57"/>
                </a:solidFill>
                <a:latin typeface="Poppins" panose="00000500000000000000" pitchFamily="2" charset="0"/>
                <a:cs typeface="Poppins" panose="00000500000000000000" pitchFamily="2" charset="0"/>
              </a:rPr>
              <a:t>Article 1. VALIDITY OF THE CHARTER</a:t>
            </a:r>
            <a:br>
              <a:rPr lang="en-US" sz="1000" b="1" dirty="0">
                <a:solidFill>
                  <a:srgbClr val="002E57"/>
                </a:solidFill>
                <a:latin typeface="Poppins" panose="00000500000000000000" pitchFamily="2" charset="0"/>
                <a:cs typeface="Poppins" panose="00000500000000000000" pitchFamily="2" charset="0"/>
              </a:rPr>
            </a:br>
            <a:endParaRPr lang="en-US" sz="1000" dirty="0">
              <a:solidFill>
                <a:srgbClr val="002E57"/>
              </a:solidFill>
              <a:latin typeface="Poppins" panose="00000500000000000000" pitchFamily="2" charset="0"/>
              <a:cs typeface="Poppins" panose="00000500000000000000" pitchFamily="2" charset="0"/>
            </a:endParaRPr>
          </a:p>
          <a:p>
            <a:pPr>
              <a:lnSpc>
                <a:spcPct val="150000"/>
              </a:lnSpc>
            </a:pPr>
            <a:r>
              <a:rPr lang="en-US" sz="1000" dirty="0">
                <a:solidFill>
                  <a:srgbClr val="002E57"/>
                </a:solidFill>
                <a:latin typeface="Poppins" panose="00000500000000000000" pitchFamily="2" charset="0"/>
                <a:cs typeface="Poppins" panose="00000500000000000000" pitchFamily="2" charset="0"/>
              </a:rPr>
              <a:t>This Charter applies to all hotels affiliated with the Convention and Exhibition Bureau for a period of three consecutive years starting from 1 January 2026.…</a:t>
            </a:r>
          </a:p>
          <a:p>
            <a:pPr algn="just">
              <a:lnSpc>
                <a:spcPct val="150000"/>
              </a:lnSpc>
            </a:pPr>
            <a:endParaRPr lang="fr-FR" sz="800" dirty="0">
              <a:solidFill>
                <a:srgbClr val="002E57"/>
              </a:solidFill>
              <a:latin typeface="Poppins" panose="00000500000000000000" pitchFamily="2" charset="0"/>
              <a:cs typeface="Poppins" panose="00000500000000000000" pitchFamily="2" charset="0"/>
            </a:endParaRPr>
          </a:p>
          <a:p>
            <a:pPr algn="just">
              <a:lnSpc>
                <a:spcPct val="150000"/>
              </a:lnSpc>
            </a:pPr>
            <a:r>
              <a:rPr lang="fr-FR" sz="1000" b="1" dirty="0">
                <a:solidFill>
                  <a:srgbClr val="002E57"/>
                </a:solidFill>
                <a:latin typeface="Poppins" panose="00000500000000000000" pitchFamily="2" charset="0"/>
                <a:cs typeface="Poppins" panose="00000500000000000000" pitchFamily="2" charset="0"/>
              </a:rPr>
              <a:t>Article</a:t>
            </a:r>
            <a:r>
              <a:rPr lang="en-US" sz="1000" b="1" dirty="0">
                <a:solidFill>
                  <a:srgbClr val="002E57"/>
                </a:solidFill>
                <a:latin typeface="Poppins" panose="00000500000000000000" pitchFamily="2" charset="0"/>
                <a:cs typeface="Poppins" panose="00000500000000000000" pitchFamily="2" charset="0"/>
              </a:rPr>
              <a:t> 2. WELCOME: QUALITY COMMITMENT</a:t>
            </a:r>
          </a:p>
          <a:p>
            <a:pPr algn="just">
              <a:lnSpc>
                <a:spcPct val="150000"/>
              </a:lnSpc>
            </a:pPr>
            <a:endParaRPr lang="en-US" sz="300" b="1" dirty="0">
              <a:solidFill>
                <a:srgbClr val="002E57"/>
              </a:solidFill>
              <a:latin typeface="Poppins" panose="00000500000000000000" pitchFamily="2" charset="0"/>
              <a:cs typeface="Poppins" panose="00000500000000000000" pitchFamily="2" charset="0"/>
            </a:endParaRPr>
          </a:p>
          <a:p>
            <a:pPr marL="171450" indent="-171450" algn="just">
              <a:lnSpc>
                <a:spcPct val="150000"/>
              </a:lnSpc>
              <a:buFontTx/>
              <a:buChar char="-"/>
            </a:pPr>
            <a:r>
              <a:rPr lang="en-US" sz="1000" dirty="0">
                <a:solidFill>
                  <a:srgbClr val="002E57"/>
                </a:solidFill>
                <a:latin typeface="Poppins" panose="00000500000000000000" pitchFamily="2" charset="0"/>
                <a:cs typeface="Poppins" panose="00000500000000000000" pitchFamily="2" charset="0"/>
              </a:rPr>
              <a:t>The hotelier must provide any non-French-speaking client with an </a:t>
            </a:r>
            <a:r>
              <a:rPr lang="en-US" sz="1000" b="1" dirty="0">
                <a:solidFill>
                  <a:srgbClr val="002E57"/>
                </a:solidFill>
                <a:latin typeface="Poppins" panose="00000500000000000000" pitchFamily="2" charset="0"/>
                <a:cs typeface="Poppins" panose="00000500000000000000" pitchFamily="2" charset="0"/>
              </a:rPr>
              <a:t>English translation of the</a:t>
            </a:r>
          </a:p>
          <a:p>
            <a:pPr>
              <a:lnSpc>
                <a:spcPct val="150000"/>
              </a:lnSpc>
            </a:pPr>
            <a:r>
              <a:rPr lang="en-US" sz="1000" b="1" dirty="0">
                <a:solidFill>
                  <a:srgbClr val="002E57"/>
                </a:solidFill>
                <a:latin typeface="Poppins" panose="00000500000000000000" pitchFamily="2" charset="0"/>
                <a:cs typeface="Poppins" panose="00000500000000000000" pitchFamily="2" charset="0"/>
              </a:rPr>
              <a:t> contract.</a:t>
            </a:r>
            <a:br>
              <a:rPr lang="en-US" sz="1000" b="1" dirty="0">
                <a:solidFill>
                  <a:srgbClr val="002E57"/>
                </a:solidFill>
                <a:latin typeface="Poppins" panose="00000500000000000000" pitchFamily="2" charset="0"/>
                <a:cs typeface="Poppins" panose="00000500000000000000" pitchFamily="2" charset="0"/>
              </a:rPr>
            </a:br>
            <a:r>
              <a:rPr lang="en-US" sz="1000" dirty="0">
                <a:solidFill>
                  <a:srgbClr val="002E57"/>
                </a:solidFill>
                <a:latin typeface="Poppins" panose="00000500000000000000" pitchFamily="2" charset="0"/>
                <a:cs typeface="Poppins" panose="00000500000000000000" pitchFamily="2" charset="0"/>
              </a:rPr>
              <a:t>- Where applicable, the hotelier must provide </a:t>
            </a:r>
            <a:r>
              <a:rPr lang="en-US" sz="1000" b="1" dirty="0">
                <a:solidFill>
                  <a:srgbClr val="002E57"/>
                </a:solidFill>
                <a:latin typeface="Poppins" panose="00000500000000000000" pitchFamily="2" charset="0"/>
                <a:cs typeface="Poppins" panose="00000500000000000000" pitchFamily="2" charset="0"/>
              </a:rPr>
              <a:t>written notification of any renovation work  </a:t>
            </a:r>
            <a:r>
              <a:rPr lang="en-US" sz="1000" dirty="0">
                <a:solidFill>
                  <a:srgbClr val="002E57"/>
                </a:solidFill>
                <a:latin typeface="Poppins" panose="00000500000000000000" pitchFamily="2" charset="0"/>
                <a:cs typeface="Poppins" panose="00000500000000000000" pitchFamily="2" charset="0"/>
              </a:rPr>
              <a:t>planned between the signing of the contract and the date of the event that may affect hotel guests.</a:t>
            </a:r>
          </a:p>
          <a:p>
            <a:pPr>
              <a:lnSpc>
                <a:spcPct val="150000"/>
              </a:lnSpc>
            </a:pPr>
            <a:r>
              <a:rPr lang="en-US" sz="1000" dirty="0">
                <a:solidFill>
                  <a:srgbClr val="002E57"/>
                </a:solidFill>
                <a:latin typeface="Poppins" panose="00000500000000000000" pitchFamily="2" charset="0"/>
                <a:cs typeface="Poppins" panose="00000500000000000000" pitchFamily="2" charset="0"/>
              </a:rPr>
              <a:t>- In the event of a change of brand or owner, the hotelier undertakes to </a:t>
            </a:r>
            <a:r>
              <a:rPr lang="en-US" sz="1000" b="1" dirty="0">
                <a:solidFill>
                  <a:srgbClr val="002E57"/>
                </a:solidFill>
                <a:latin typeface="Poppins" panose="00000500000000000000" pitchFamily="2" charset="0"/>
                <a:cs typeface="Poppins" panose="00000500000000000000" pitchFamily="2" charset="0"/>
              </a:rPr>
              <a:t>transfer all of its contractual obligations to the new owner in order to comply with the terms of the contract.</a:t>
            </a:r>
          </a:p>
          <a:p>
            <a:pPr algn="just">
              <a:lnSpc>
                <a:spcPct val="150000"/>
              </a:lnSpc>
            </a:pPr>
            <a:endParaRPr lang="en-US" sz="300" b="1" dirty="0">
              <a:solidFill>
                <a:srgbClr val="002E57"/>
              </a:solidFill>
              <a:latin typeface="Poppins" panose="00000500000000000000" pitchFamily="2" charset="0"/>
              <a:cs typeface="Poppins" panose="00000500000000000000" pitchFamily="2" charset="0"/>
            </a:endParaRPr>
          </a:p>
          <a:p>
            <a:pPr algn="just">
              <a:lnSpc>
                <a:spcPct val="150000"/>
              </a:lnSpc>
            </a:pPr>
            <a:br>
              <a:rPr lang="en-US" sz="300" dirty="0">
                <a:solidFill>
                  <a:srgbClr val="002E57"/>
                </a:solidFill>
                <a:latin typeface="Poppins" panose="00000500000000000000" pitchFamily="2" charset="0"/>
                <a:cs typeface="Poppins" panose="00000500000000000000" pitchFamily="2" charset="0"/>
              </a:rPr>
            </a:br>
            <a:r>
              <a:rPr lang="fr-FR" sz="1000" b="1" dirty="0">
                <a:solidFill>
                  <a:srgbClr val="002E57"/>
                </a:solidFill>
                <a:latin typeface="Poppins" panose="00000500000000000000" pitchFamily="2" charset="0"/>
                <a:cs typeface="Poppins" panose="00000500000000000000" pitchFamily="2" charset="0"/>
              </a:rPr>
              <a:t>Article 2.1 WELCOME COMMITMENT</a:t>
            </a:r>
          </a:p>
          <a:p>
            <a:pPr lvl="0" eaLnBrk="0" fontAlgn="base" hangingPunct="0">
              <a:lnSpc>
                <a:spcPct val="150000"/>
              </a:lnSpc>
              <a:spcBef>
                <a:spcPct val="0"/>
              </a:spcBef>
              <a:spcAft>
                <a:spcPct val="0"/>
              </a:spcAft>
            </a:pPr>
            <a:r>
              <a:rPr lang="fr-FR" altLang="fr-FR" sz="1000" dirty="0">
                <a:solidFill>
                  <a:srgbClr val="002E57"/>
                </a:solidFill>
                <a:latin typeface="Poppins" panose="00000500000000000000" pitchFamily="2" charset="0"/>
                <a:cs typeface="Poppins" panose="00000500000000000000" pitchFamily="2" charset="0"/>
              </a:rPr>
              <a:t>- The </a:t>
            </a:r>
            <a:r>
              <a:rPr lang="fr-FR" altLang="fr-FR" sz="1000" dirty="0" err="1">
                <a:solidFill>
                  <a:srgbClr val="002E57"/>
                </a:solidFill>
                <a:latin typeface="Poppins" panose="00000500000000000000" pitchFamily="2" charset="0"/>
                <a:cs typeface="Poppins" panose="00000500000000000000" pitchFamily="2" charset="0"/>
              </a:rPr>
              <a:t>hotelier</a:t>
            </a:r>
            <a:r>
              <a:rPr lang="fr-FR" altLang="fr-FR" sz="1000" dirty="0">
                <a:solidFill>
                  <a:srgbClr val="002E57"/>
                </a:solidFill>
                <a:latin typeface="Poppins" panose="00000500000000000000" pitchFamily="2" charset="0"/>
                <a:cs typeface="Poppins" panose="00000500000000000000" pitchFamily="2" charset="0"/>
              </a:rPr>
              <a:t> </a:t>
            </a:r>
            <a:r>
              <a:rPr lang="fr-FR" altLang="fr-FR" sz="1000" dirty="0" err="1">
                <a:solidFill>
                  <a:srgbClr val="002E57"/>
                </a:solidFill>
                <a:latin typeface="Poppins" panose="00000500000000000000" pitchFamily="2" charset="0"/>
                <a:cs typeface="Poppins" panose="00000500000000000000" pitchFamily="2" charset="0"/>
              </a:rPr>
              <a:t>undertakes</a:t>
            </a:r>
            <a:r>
              <a:rPr lang="fr-FR" altLang="fr-FR" sz="1000" dirty="0">
                <a:solidFill>
                  <a:srgbClr val="002E57"/>
                </a:solidFill>
                <a:latin typeface="Poppins" panose="00000500000000000000" pitchFamily="2" charset="0"/>
                <a:cs typeface="Poppins" panose="00000500000000000000" pitchFamily="2" charset="0"/>
              </a:rPr>
              <a:t> to </a:t>
            </a:r>
            <a:r>
              <a:rPr lang="fr-FR" altLang="fr-FR" sz="1000" b="1" dirty="0" err="1">
                <a:solidFill>
                  <a:srgbClr val="002E57"/>
                </a:solidFill>
                <a:latin typeface="Poppins" panose="00000500000000000000" pitchFamily="2" charset="0"/>
                <a:cs typeface="Poppins" panose="00000500000000000000" pitchFamily="2" charset="0"/>
              </a:rPr>
              <a:t>install</a:t>
            </a:r>
            <a:r>
              <a:rPr lang="fr-FR" altLang="fr-FR" sz="1000" b="1" dirty="0">
                <a:solidFill>
                  <a:srgbClr val="002E57"/>
                </a:solidFill>
                <a:latin typeface="Poppins" panose="00000500000000000000" pitchFamily="2" charset="0"/>
                <a:cs typeface="Poppins" panose="00000500000000000000" pitchFamily="2" charset="0"/>
              </a:rPr>
              <a:t> </a:t>
            </a:r>
            <a:r>
              <a:rPr lang="fr-FR" altLang="fr-FR" sz="1000" b="1" dirty="0" err="1">
                <a:solidFill>
                  <a:srgbClr val="002E57"/>
                </a:solidFill>
                <a:latin typeface="Poppins" panose="00000500000000000000" pitchFamily="2" charset="0"/>
                <a:cs typeface="Poppins" panose="00000500000000000000" pitchFamily="2" charset="0"/>
              </a:rPr>
              <a:t>signage</a:t>
            </a:r>
            <a:r>
              <a:rPr lang="fr-FR" altLang="fr-FR" sz="1000" b="1" dirty="0">
                <a:solidFill>
                  <a:srgbClr val="002E57"/>
                </a:solidFill>
                <a:latin typeface="Poppins" panose="00000500000000000000" pitchFamily="2" charset="0"/>
                <a:cs typeface="Poppins" panose="00000500000000000000" pitchFamily="2" charset="0"/>
              </a:rPr>
              <a:t> </a:t>
            </a:r>
            <a:r>
              <a:rPr lang="fr-FR" altLang="fr-FR" sz="1000" b="1" dirty="0" err="1">
                <a:solidFill>
                  <a:srgbClr val="002E57"/>
                </a:solidFill>
                <a:latin typeface="Poppins" panose="00000500000000000000" pitchFamily="2" charset="0"/>
                <a:cs typeface="Poppins" panose="00000500000000000000" pitchFamily="2" charset="0"/>
              </a:rPr>
              <a:t>reflecting</a:t>
            </a:r>
            <a:r>
              <a:rPr lang="fr-FR" altLang="fr-FR" sz="1000" b="1" dirty="0">
                <a:solidFill>
                  <a:srgbClr val="002E57"/>
                </a:solidFill>
                <a:latin typeface="Poppins" panose="00000500000000000000" pitchFamily="2" charset="0"/>
                <a:cs typeface="Poppins" panose="00000500000000000000" pitchFamily="2" charset="0"/>
              </a:rPr>
              <a:t> the image of the </a:t>
            </a:r>
            <a:r>
              <a:rPr lang="fr-FR" altLang="fr-FR" sz="1000" b="1" dirty="0" err="1">
                <a:solidFill>
                  <a:srgbClr val="002E57"/>
                </a:solidFill>
                <a:latin typeface="Poppins" panose="00000500000000000000" pitchFamily="2" charset="0"/>
                <a:cs typeface="Poppins" panose="00000500000000000000" pitchFamily="2" charset="0"/>
              </a:rPr>
              <a:t>congress</a:t>
            </a:r>
            <a:r>
              <a:rPr lang="fr-FR" altLang="fr-FR" sz="1000" b="1" dirty="0">
                <a:solidFill>
                  <a:srgbClr val="002E57"/>
                </a:solidFill>
                <a:latin typeface="Poppins" panose="00000500000000000000" pitchFamily="2" charset="0"/>
                <a:cs typeface="Poppins" panose="00000500000000000000" pitchFamily="2" charset="0"/>
              </a:rPr>
              <a:t> </a:t>
            </a:r>
            <a:r>
              <a:rPr lang="fr-FR" altLang="fr-FR" sz="1000" dirty="0">
                <a:solidFill>
                  <a:srgbClr val="002E57"/>
                </a:solidFill>
                <a:latin typeface="Poppins" panose="00000500000000000000" pitchFamily="2" charset="0"/>
                <a:cs typeface="Poppins" panose="00000500000000000000" pitchFamily="2" charset="0"/>
              </a:rPr>
              <a:t>at the “desk”: the CVB </a:t>
            </a:r>
            <a:r>
              <a:rPr lang="fr-FR" altLang="fr-FR" sz="1000" dirty="0" err="1">
                <a:solidFill>
                  <a:srgbClr val="002E57"/>
                </a:solidFill>
                <a:latin typeface="Poppins" panose="00000500000000000000" pitchFamily="2" charset="0"/>
                <a:cs typeface="Poppins" panose="00000500000000000000" pitchFamily="2" charset="0"/>
              </a:rPr>
              <a:t>will</a:t>
            </a:r>
            <a:r>
              <a:rPr lang="fr-FR" altLang="fr-FR" sz="1000" dirty="0">
                <a:solidFill>
                  <a:srgbClr val="002E57"/>
                </a:solidFill>
                <a:latin typeface="Poppins" panose="00000500000000000000" pitchFamily="2" charset="0"/>
                <a:cs typeface="Poppins" panose="00000500000000000000" pitchFamily="2" charset="0"/>
              </a:rPr>
              <a:t> </a:t>
            </a:r>
            <a:r>
              <a:rPr lang="fr-FR" altLang="fr-FR" sz="1000" dirty="0" err="1">
                <a:solidFill>
                  <a:srgbClr val="002E57"/>
                </a:solidFill>
                <a:latin typeface="Poppins" panose="00000500000000000000" pitchFamily="2" charset="0"/>
                <a:cs typeface="Poppins" panose="00000500000000000000" pitchFamily="2" charset="0"/>
              </a:rPr>
              <a:t>provide</a:t>
            </a:r>
            <a:r>
              <a:rPr lang="fr-FR" altLang="fr-FR" sz="1000" dirty="0">
                <a:solidFill>
                  <a:srgbClr val="002E57"/>
                </a:solidFill>
                <a:latin typeface="Poppins" panose="00000500000000000000" pitchFamily="2" charset="0"/>
                <a:cs typeface="Poppins" panose="00000500000000000000" pitchFamily="2" charset="0"/>
              </a:rPr>
              <a:t> </a:t>
            </a:r>
            <a:r>
              <a:rPr lang="fr-FR" altLang="fr-FR" sz="1000" dirty="0" err="1">
                <a:solidFill>
                  <a:srgbClr val="002E57"/>
                </a:solidFill>
                <a:latin typeface="Poppins" panose="00000500000000000000" pitchFamily="2" charset="0"/>
                <a:cs typeface="Poppins" panose="00000500000000000000" pitchFamily="2" charset="0"/>
              </a:rPr>
              <a:t>hotels</a:t>
            </a:r>
            <a:r>
              <a:rPr lang="fr-FR" altLang="fr-FR" sz="1000" dirty="0">
                <a:solidFill>
                  <a:srgbClr val="002E57"/>
                </a:solidFill>
                <a:latin typeface="Poppins" panose="00000500000000000000" pitchFamily="2" charset="0"/>
                <a:cs typeface="Poppins" panose="00000500000000000000" pitchFamily="2" charset="0"/>
              </a:rPr>
              <a:t> with a plexiglass display stand as </a:t>
            </a:r>
            <a:r>
              <a:rPr lang="fr-FR" altLang="fr-FR" sz="1000" dirty="0" err="1">
                <a:solidFill>
                  <a:srgbClr val="002E57"/>
                </a:solidFill>
                <a:latin typeface="Poppins" panose="00000500000000000000" pitchFamily="2" charset="0"/>
                <a:cs typeface="Poppins" panose="00000500000000000000" pitchFamily="2" charset="0"/>
              </a:rPr>
              <a:t>well</a:t>
            </a:r>
            <a:r>
              <a:rPr lang="fr-FR" altLang="fr-FR" sz="1000" dirty="0">
                <a:solidFill>
                  <a:srgbClr val="002E57"/>
                </a:solidFill>
                <a:latin typeface="Poppins" panose="00000500000000000000" pitchFamily="2" charset="0"/>
                <a:cs typeface="Poppins" panose="00000500000000000000" pitchFamily="2" charset="0"/>
              </a:rPr>
              <a:t> as the </a:t>
            </a:r>
            <a:r>
              <a:rPr lang="fr-FR" altLang="fr-FR" sz="1000" dirty="0" err="1">
                <a:solidFill>
                  <a:srgbClr val="002E57"/>
                </a:solidFill>
                <a:latin typeface="Poppins" panose="00000500000000000000" pitchFamily="2" charset="0"/>
                <a:cs typeface="Poppins" panose="00000500000000000000" pitchFamily="2" charset="0"/>
              </a:rPr>
              <a:t>visual</a:t>
            </a:r>
            <a:r>
              <a:rPr lang="fr-FR" altLang="fr-FR" sz="1000" dirty="0">
                <a:solidFill>
                  <a:srgbClr val="002E57"/>
                </a:solidFill>
                <a:latin typeface="Poppins" panose="00000500000000000000" pitchFamily="2" charset="0"/>
                <a:cs typeface="Poppins" panose="00000500000000000000" pitchFamily="2" charset="0"/>
              </a:rPr>
              <a:t> to </a:t>
            </a:r>
            <a:r>
              <a:rPr lang="fr-FR" altLang="fr-FR" sz="1000" dirty="0" err="1">
                <a:solidFill>
                  <a:srgbClr val="002E57"/>
                </a:solidFill>
                <a:latin typeface="Poppins" panose="00000500000000000000" pitchFamily="2" charset="0"/>
                <a:cs typeface="Poppins" panose="00000500000000000000" pitchFamily="2" charset="0"/>
              </a:rPr>
              <a:t>be</a:t>
            </a:r>
            <a:r>
              <a:rPr lang="fr-FR" altLang="fr-FR" sz="1000" dirty="0">
                <a:solidFill>
                  <a:srgbClr val="002E57"/>
                </a:solidFill>
                <a:latin typeface="Poppins" panose="00000500000000000000" pitchFamily="2" charset="0"/>
                <a:cs typeface="Poppins" panose="00000500000000000000" pitchFamily="2" charset="0"/>
              </a:rPr>
              <a:t> </a:t>
            </a:r>
            <a:r>
              <a:rPr lang="fr-FR" altLang="fr-FR" sz="1000" dirty="0" err="1">
                <a:solidFill>
                  <a:srgbClr val="002E57"/>
                </a:solidFill>
                <a:latin typeface="Poppins" panose="00000500000000000000" pitchFamily="2" charset="0"/>
                <a:cs typeface="Poppins" panose="00000500000000000000" pitchFamily="2" charset="0"/>
              </a:rPr>
              <a:t>printed</a:t>
            </a:r>
            <a:r>
              <a:rPr lang="fr-FR" altLang="fr-FR" sz="1000" dirty="0">
                <a:solidFill>
                  <a:srgbClr val="002E57"/>
                </a:solidFill>
                <a:latin typeface="Poppins" panose="00000500000000000000" pitchFamily="2" charset="0"/>
                <a:cs typeface="Poppins" panose="00000500000000000000" pitchFamily="2" charset="0"/>
              </a:rPr>
              <a:t> for </a:t>
            </a:r>
            <a:r>
              <a:rPr lang="fr-FR" altLang="fr-FR" sz="1000" dirty="0" err="1">
                <a:solidFill>
                  <a:srgbClr val="002E57"/>
                </a:solidFill>
                <a:latin typeface="Poppins" panose="00000500000000000000" pitchFamily="2" charset="0"/>
                <a:cs typeface="Poppins" panose="00000500000000000000" pitchFamily="2" charset="0"/>
              </a:rPr>
              <a:t>each</a:t>
            </a:r>
            <a:r>
              <a:rPr lang="fr-FR" altLang="fr-FR" sz="1000" dirty="0">
                <a:solidFill>
                  <a:srgbClr val="002E57"/>
                </a:solidFill>
                <a:latin typeface="Poppins" panose="00000500000000000000" pitchFamily="2" charset="0"/>
                <a:cs typeface="Poppins" panose="00000500000000000000" pitchFamily="2" charset="0"/>
              </a:rPr>
              <a:t> relevant </a:t>
            </a:r>
            <a:r>
              <a:rPr lang="fr-FR" altLang="fr-FR" sz="1000" dirty="0" err="1">
                <a:solidFill>
                  <a:srgbClr val="002E57"/>
                </a:solidFill>
                <a:latin typeface="Poppins" panose="00000500000000000000" pitchFamily="2" charset="0"/>
                <a:cs typeface="Poppins" panose="00000500000000000000" pitchFamily="2" charset="0"/>
              </a:rPr>
              <a:t>event</a:t>
            </a:r>
            <a:r>
              <a:rPr lang="fr-FR" altLang="fr-FR" sz="1000" dirty="0">
                <a:solidFill>
                  <a:srgbClr val="002E57"/>
                </a:solidFill>
                <a:latin typeface="Poppins" panose="00000500000000000000" pitchFamily="2" charset="0"/>
                <a:cs typeface="Poppins" panose="00000500000000000000" pitchFamily="2" charset="0"/>
              </a:rPr>
              <a:t>.</a:t>
            </a:r>
          </a:p>
          <a:p>
            <a:pPr lvl="0" eaLnBrk="0" fontAlgn="base" hangingPunct="0">
              <a:lnSpc>
                <a:spcPct val="150000"/>
              </a:lnSpc>
              <a:spcBef>
                <a:spcPct val="0"/>
              </a:spcBef>
              <a:spcAft>
                <a:spcPct val="0"/>
              </a:spcAft>
            </a:pPr>
            <a:r>
              <a:rPr lang="fr-FR" altLang="fr-FR" sz="1000" dirty="0">
                <a:solidFill>
                  <a:srgbClr val="002E57"/>
                </a:solidFill>
                <a:latin typeface="Poppins" panose="00000500000000000000" pitchFamily="2" charset="0"/>
                <a:cs typeface="Poppins" panose="00000500000000000000" pitchFamily="2" charset="0"/>
              </a:rPr>
              <a:t>- The </a:t>
            </a:r>
            <a:r>
              <a:rPr lang="fr-FR" altLang="fr-FR" sz="1000" dirty="0" err="1">
                <a:solidFill>
                  <a:srgbClr val="002E57"/>
                </a:solidFill>
                <a:latin typeface="Poppins" panose="00000500000000000000" pitchFamily="2" charset="0"/>
                <a:cs typeface="Poppins" panose="00000500000000000000" pitchFamily="2" charset="0"/>
              </a:rPr>
              <a:t>hotelier</a:t>
            </a:r>
            <a:r>
              <a:rPr lang="fr-FR" altLang="fr-FR" sz="1000" dirty="0">
                <a:solidFill>
                  <a:srgbClr val="002E57"/>
                </a:solidFill>
                <a:latin typeface="Poppins" panose="00000500000000000000" pitchFamily="2" charset="0"/>
                <a:cs typeface="Poppins" panose="00000500000000000000" pitchFamily="2" charset="0"/>
              </a:rPr>
              <a:t> </a:t>
            </a:r>
            <a:r>
              <a:rPr lang="fr-FR" altLang="fr-FR" sz="1000" dirty="0" err="1">
                <a:solidFill>
                  <a:srgbClr val="002E57"/>
                </a:solidFill>
                <a:latin typeface="Poppins" panose="00000500000000000000" pitchFamily="2" charset="0"/>
                <a:cs typeface="Poppins" panose="00000500000000000000" pitchFamily="2" charset="0"/>
              </a:rPr>
              <a:t>shall</a:t>
            </a:r>
            <a:r>
              <a:rPr lang="fr-FR" altLang="fr-FR" sz="1000" dirty="0">
                <a:solidFill>
                  <a:srgbClr val="002E57"/>
                </a:solidFill>
                <a:latin typeface="Poppins" panose="00000500000000000000" pitchFamily="2" charset="0"/>
                <a:cs typeface="Poppins" panose="00000500000000000000" pitchFamily="2" charset="0"/>
              </a:rPr>
              <a:t> </a:t>
            </a:r>
            <a:r>
              <a:rPr lang="fr-FR" altLang="fr-FR" sz="1000" dirty="0" err="1">
                <a:solidFill>
                  <a:srgbClr val="002E57"/>
                </a:solidFill>
                <a:latin typeface="Poppins" panose="00000500000000000000" pitchFamily="2" charset="0"/>
                <a:cs typeface="Poppins" panose="00000500000000000000" pitchFamily="2" charset="0"/>
              </a:rPr>
              <a:t>ensure</a:t>
            </a:r>
            <a:r>
              <a:rPr lang="fr-FR" altLang="fr-FR" sz="1000" dirty="0">
                <a:solidFill>
                  <a:srgbClr val="002E57"/>
                </a:solidFill>
                <a:latin typeface="Poppins" panose="00000500000000000000" pitchFamily="2" charset="0"/>
                <a:cs typeface="Poppins" panose="00000500000000000000" pitchFamily="2" charset="0"/>
              </a:rPr>
              <a:t> the </a:t>
            </a:r>
            <a:r>
              <a:rPr lang="fr-FR" altLang="fr-FR" sz="1000" b="1" dirty="0">
                <a:solidFill>
                  <a:srgbClr val="002E57"/>
                </a:solidFill>
                <a:latin typeface="Poppins" panose="00000500000000000000" pitchFamily="2" charset="0"/>
                <a:cs typeface="Poppins" panose="00000500000000000000" pitchFamily="2" charset="0"/>
              </a:rPr>
              <a:t>display of transport options in the lobby </a:t>
            </a:r>
            <a:r>
              <a:rPr lang="fr-FR" altLang="fr-FR" sz="1000" dirty="0">
                <a:solidFill>
                  <a:srgbClr val="002E57"/>
                </a:solidFill>
                <a:latin typeface="Poppins" panose="00000500000000000000" pitchFamily="2" charset="0"/>
                <a:cs typeface="Poppins" panose="00000500000000000000" pitchFamily="2" charset="0"/>
              </a:rPr>
              <a:t>to access the </a:t>
            </a:r>
            <a:r>
              <a:rPr lang="fr-FR" altLang="fr-FR" sz="1000" dirty="0" err="1">
                <a:solidFill>
                  <a:srgbClr val="002E57"/>
                </a:solidFill>
                <a:latin typeface="Poppins" panose="00000500000000000000" pitchFamily="2" charset="0"/>
                <a:cs typeface="Poppins" panose="00000500000000000000" pitchFamily="2" charset="0"/>
              </a:rPr>
              <a:t>congress</a:t>
            </a:r>
            <a:r>
              <a:rPr lang="fr-FR" altLang="fr-FR" sz="1000" dirty="0">
                <a:solidFill>
                  <a:srgbClr val="002E57"/>
                </a:solidFill>
                <a:latin typeface="Poppins" panose="00000500000000000000" pitchFamily="2" charset="0"/>
                <a:cs typeface="Poppins" panose="00000500000000000000" pitchFamily="2" charset="0"/>
              </a:rPr>
              <a:t> and </a:t>
            </a:r>
            <a:r>
              <a:rPr lang="fr-FR" altLang="fr-FR" sz="1000" dirty="0" err="1">
                <a:solidFill>
                  <a:srgbClr val="002E57"/>
                </a:solidFill>
                <a:latin typeface="Poppins" panose="00000500000000000000" pitchFamily="2" charset="0"/>
                <a:cs typeface="Poppins" panose="00000500000000000000" pitchFamily="2" charset="0"/>
              </a:rPr>
              <a:t>shall</a:t>
            </a:r>
            <a:r>
              <a:rPr lang="fr-FR" altLang="fr-FR" sz="1000" dirty="0">
                <a:solidFill>
                  <a:srgbClr val="002E57"/>
                </a:solidFill>
                <a:latin typeface="Poppins" panose="00000500000000000000" pitchFamily="2" charset="0"/>
                <a:cs typeface="Poppins" panose="00000500000000000000" pitchFamily="2" charset="0"/>
              </a:rPr>
              <a:t> </a:t>
            </a:r>
            <a:r>
              <a:rPr lang="fr-FR" altLang="fr-FR" sz="1000" dirty="0" err="1">
                <a:solidFill>
                  <a:srgbClr val="002E57"/>
                </a:solidFill>
                <a:latin typeface="Poppins" panose="00000500000000000000" pitchFamily="2" charset="0"/>
                <a:cs typeface="Poppins" panose="00000500000000000000" pitchFamily="2" charset="0"/>
              </a:rPr>
              <a:t>provide</a:t>
            </a:r>
            <a:r>
              <a:rPr lang="fr-FR" altLang="fr-FR" sz="1000" dirty="0">
                <a:solidFill>
                  <a:srgbClr val="002E57"/>
                </a:solidFill>
                <a:latin typeface="Poppins" panose="00000500000000000000" pitchFamily="2" charset="0"/>
                <a:cs typeface="Poppins" panose="00000500000000000000" pitchFamily="2" charset="0"/>
              </a:rPr>
              <a:t> all information </a:t>
            </a:r>
            <a:r>
              <a:rPr lang="fr-FR" altLang="fr-FR" sz="1000" dirty="0" err="1">
                <a:solidFill>
                  <a:srgbClr val="002E57"/>
                </a:solidFill>
                <a:latin typeface="Poppins" panose="00000500000000000000" pitchFamily="2" charset="0"/>
                <a:cs typeface="Poppins" panose="00000500000000000000" pitchFamily="2" charset="0"/>
              </a:rPr>
              <a:t>necessary</a:t>
            </a:r>
            <a:r>
              <a:rPr lang="fr-FR" altLang="fr-FR" sz="1000" dirty="0">
                <a:solidFill>
                  <a:srgbClr val="002E57"/>
                </a:solidFill>
                <a:latin typeface="Poppins" panose="00000500000000000000" pitchFamily="2" charset="0"/>
                <a:cs typeface="Poppins" panose="00000500000000000000" pitchFamily="2" charset="0"/>
              </a:rPr>
              <a:t> for the use of </a:t>
            </a:r>
            <a:r>
              <a:rPr lang="fr-FR" altLang="fr-FR" sz="1000" dirty="0" err="1">
                <a:solidFill>
                  <a:srgbClr val="002E57"/>
                </a:solidFill>
                <a:latin typeface="Poppins" panose="00000500000000000000" pitchFamily="2" charset="0"/>
                <a:cs typeface="Poppins" panose="00000500000000000000" pitchFamily="2" charset="0"/>
              </a:rPr>
              <a:t>sustainable</a:t>
            </a:r>
            <a:r>
              <a:rPr lang="fr-FR" altLang="fr-FR" sz="1000" dirty="0">
                <a:solidFill>
                  <a:srgbClr val="002E57"/>
                </a:solidFill>
                <a:latin typeface="Poppins" panose="00000500000000000000" pitchFamily="2" charset="0"/>
                <a:cs typeface="Poppins" panose="00000500000000000000" pitchFamily="2" charset="0"/>
              </a:rPr>
              <a:t> </a:t>
            </a:r>
            <a:r>
              <a:rPr lang="fr-FR" altLang="fr-FR" sz="1000" dirty="0" err="1">
                <a:solidFill>
                  <a:srgbClr val="002E57"/>
                </a:solidFill>
                <a:latin typeface="Poppins" panose="00000500000000000000" pitchFamily="2" charset="0"/>
                <a:cs typeface="Poppins" panose="00000500000000000000" pitchFamily="2" charset="0"/>
              </a:rPr>
              <a:t>mobility</a:t>
            </a:r>
            <a:r>
              <a:rPr lang="fr-FR" altLang="fr-FR" sz="1000" dirty="0">
                <a:solidFill>
                  <a:srgbClr val="002E57"/>
                </a:solidFill>
                <a:latin typeface="Poppins" panose="00000500000000000000" pitchFamily="2" charset="0"/>
                <a:cs typeface="Poppins" panose="00000500000000000000" pitchFamily="2" charset="0"/>
              </a:rPr>
              <a:t> options.</a:t>
            </a:r>
          </a:p>
          <a:p>
            <a:pPr algn="just">
              <a:lnSpc>
                <a:spcPct val="150000"/>
              </a:lnSpc>
              <a:buFontTx/>
              <a:buChar char="-"/>
            </a:pPr>
            <a:endParaRPr lang="fr-FR" sz="800" dirty="0">
              <a:solidFill>
                <a:srgbClr val="002E57"/>
              </a:solidFill>
              <a:latin typeface="Poppins" panose="00000500000000000000" pitchFamily="2" charset="0"/>
              <a:cs typeface="Poppins" panose="00000500000000000000" pitchFamily="2" charset="0"/>
            </a:endParaRPr>
          </a:p>
          <a:p>
            <a:pPr algn="just">
              <a:lnSpc>
                <a:spcPct val="150000"/>
              </a:lnSpc>
            </a:pPr>
            <a:r>
              <a:rPr lang="fr-FR" sz="1000" b="1" dirty="0">
                <a:solidFill>
                  <a:srgbClr val="002E57"/>
                </a:solidFill>
                <a:latin typeface="Poppins" panose="00000500000000000000" pitchFamily="2" charset="0"/>
                <a:cs typeface="Poppins" panose="00000500000000000000" pitchFamily="2" charset="0"/>
              </a:rPr>
              <a:t>Article 2.2 COMMITMENT TO SUSTAINABLE DEVELOPMENT</a:t>
            </a:r>
          </a:p>
          <a:p>
            <a:pPr algn="just">
              <a:lnSpc>
                <a:spcPct val="150000"/>
              </a:lnSpc>
            </a:pPr>
            <a:r>
              <a:rPr lang="en-US" sz="1000" dirty="0">
                <a:solidFill>
                  <a:srgbClr val="002E57"/>
                </a:solidFill>
                <a:latin typeface="Poppins" panose="00000500000000000000" pitchFamily="2" charset="0"/>
                <a:cs typeface="Poppins" panose="00000500000000000000" pitchFamily="2" charset="0"/>
              </a:rPr>
              <a:t>The hotel is committed to sustainable development through the implementation of an eco-responsible label, certification, or a charter of best practices such as:</a:t>
            </a:r>
            <a:br>
              <a:rPr lang="en-US" sz="1000" dirty="0">
                <a:solidFill>
                  <a:srgbClr val="002E57"/>
                </a:solidFill>
                <a:latin typeface="Poppins" panose="00000500000000000000" pitchFamily="2" charset="0"/>
                <a:cs typeface="Poppins" panose="00000500000000000000" pitchFamily="2" charset="0"/>
              </a:rPr>
            </a:br>
            <a:r>
              <a:rPr lang="en-US" sz="1000" dirty="0">
                <a:solidFill>
                  <a:srgbClr val="002E57"/>
                </a:solidFill>
                <a:latin typeface="Poppins" panose="00000500000000000000" pitchFamily="2" charset="0"/>
                <a:cs typeface="Poppins" panose="00000500000000000000" pitchFamily="2" charset="0"/>
              </a:rPr>
              <a:t>- Program to </a:t>
            </a:r>
            <a:r>
              <a:rPr lang="en-US" sz="1000" b="1" dirty="0">
                <a:solidFill>
                  <a:srgbClr val="002E57"/>
                </a:solidFill>
                <a:latin typeface="Poppins" panose="00000500000000000000" pitchFamily="2" charset="0"/>
                <a:cs typeface="Poppins" panose="00000500000000000000" pitchFamily="2" charset="0"/>
              </a:rPr>
              <a:t>reduce single-use plastics </a:t>
            </a:r>
            <a:r>
              <a:rPr lang="en-US" sz="1000" dirty="0">
                <a:solidFill>
                  <a:srgbClr val="002E57"/>
                </a:solidFill>
                <a:latin typeface="Poppins" panose="00000500000000000000" pitchFamily="2" charset="0"/>
                <a:cs typeface="Poppins" panose="00000500000000000000" pitchFamily="2" charset="0"/>
              </a:rPr>
              <a:t>(plastic bags, water bottles, etc.)</a:t>
            </a:r>
          </a:p>
          <a:p>
            <a:pPr algn="just">
              <a:lnSpc>
                <a:spcPct val="150000"/>
              </a:lnSpc>
              <a:buFontTx/>
              <a:buChar char="-"/>
            </a:pPr>
            <a:r>
              <a:rPr lang="en-US" sz="1000" dirty="0">
                <a:solidFill>
                  <a:srgbClr val="002E57"/>
                </a:solidFill>
                <a:latin typeface="Poppins" panose="00000500000000000000" pitchFamily="2" charset="0"/>
                <a:cs typeface="Poppins" panose="00000500000000000000" pitchFamily="2" charset="0"/>
              </a:rPr>
              <a:t> Program to </a:t>
            </a:r>
            <a:r>
              <a:rPr lang="en-US" sz="1000" b="1" dirty="0">
                <a:solidFill>
                  <a:srgbClr val="002E57"/>
                </a:solidFill>
                <a:latin typeface="Poppins" panose="00000500000000000000" pitchFamily="2" charset="0"/>
                <a:cs typeface="Poppins" panose="00000500000000000000" pitchFamily="2" charset="0"/>
              </a:rPr>
              <a:t>combat waste and wastefulness</a:t>
            </a:r>
          </a:p>
          <a:p>
            <a:pPr algn="just">
              <a:lnSpc>
                <a:spcPct val="150000"/>
              </a:lnSpc>
              <a:buFontTx/>
              <a:buChar char="-"/>
            </a:pPr>
            <a:r>
              <a:rPr lang="en-US" sz="1000" dirty="0">
                <a:solidFill>
                  <a:srgbClr val="002E57"/>
                </a:solidFill>
                <a:latin typeface="Poppins" panose="00000500000000000000" pitchFamily="2" charset="0"/>
                <a:cs typeface="Poppins" panose="00000500000000000000" pitchFamily="2" charset="0"/>
              </a:rPr>
              <a:t> Promotion of </a:t>
            </a:r>
            <a:r>
              <a:rPr lang="en-US" sz="1000" b="1" dirty="0">
                <a:solidFill>
                  <a:srgbClr val="002E57"/>
                </a:solidFill>
                <a:latin typeface="Poppins" panose="00000500000000000000" pitchFamily="2" charset="0"/>
                <a:cs typeface="Poppins" panose="00000500000000000000" pitchFamily="2" charset="0"/>
              </a:rPr>
              <a:t>short supply chains </a:t>
            </a:r>
            <a:r>
              <a:rPr lang="en-US" sz="1000" dirty="0">
                <a:solidFill>
                  <a:srgbClr val="002E57"/>
                </a:solidFill>
                <a:latin typeface="Poppins" panose="00000500000000000000" pitchFamily="2" charset="0"/>
                <a:cs typeface="Poppins" panose="00000500000000000000" pitchFamily="2" charset="0"/>
              </a:rPr>
              <a:t>and </a:t>
            </a:r>
            <a:r>
              <a:rPr lang="en-US" sz="1000" b="1" dirty="0">
                <a:solidFill>
                  <a:srgbClr val="002E57"/>
                </a:solidFill>
                <a:latin typeface="Poppins" panose="00000500000000000000" pitchFamily="2" charset="0"/>
                <a:cs typeface="Poppins" panose="00000500000000000000" pitchFamily="2" charset="0"/>
              </a:rPr>
              <a:t>local products- Integration of people with disabilities, gender equality, equal opportunities, non-discrimination</a:t>
            </a:r>
            <a:endParaRPr lang="fr-FR" sz="1000" b="1" dirty="0">
              <a:solidFill>
                <a:srgbClr val="002E57"/>
              </a:solidFill>
              <a:latin typeface="Poppins" panose="00000500000000000000" pitchFamily="2" charset="0"/>
              <a:cs typeface="Poppins" panose="00000500000000000000" pitchFamily="2" charset="0"/>
            </a:endParaRPr>
          </a:p>
        </p:txBody>
      </p:sp>
      <p:cxnSp>
        <p:nvCxnSpPr>
          <p:cNvPr id="12" name="Connecteur droit 11">
            <a:extLst>
              <a:ext uri="{FF2B5EF4-FFF2-40B4-BE49-F238E27FC236}">
                <a16:creationId xmlns:a16="http://schemas.microsoft.com/office/drawing/2014/main" id="{12D47031-C98C-3292-7E01-9FBA241D3624}"/>
              </a:ext>
            </a:extLst>
          </p:cNvPr>
          <p:cNvCxnSpPr>
            <a:cxnSpLocks/>
          </p:cNvCxnSpPr>
          <p:nvPr/>
        </p:nvCxnSpPr>
        <p:spPr>
          <a:xfrm flipH="1">
            <a:off x="2576151" y="514913"/>
            <a:ext cx="1546099" cy="0"/>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pic>
        <p:nvPicPr>
          <p:cNvPr id="10" name="Espace réservé pour une image  9">
            <a:extLst>
              <a:ext uri="{FF2B5EF4-FFF2-40B4-BE49-F238E27FC236}">
                <a16:creationId xmlns:a16="http://schemas.microsoft.com/office/drawing/2014/main" id="{6B447D7B-2EE9-971C-7B91-BD7EFBFAE38A}"/>
              </a:ext>
            </a:extLst>
          </p:cNvPr>
          <p:cNvPicPr>
            <a:picLocks noGrp="1" noChangeAspect="1"/>
          </p:cNvPicPr>
          <p:nvPr>
            <p:ph type="pic" sz="quarter" idx="10"/>
          </p:nvPr>
        </p:nvPicPr>
        <p:blipFill>
          <a:blip r:embed="rId2"/>
          <a:srcRect l="16528" r="28912"/>
          <a:stretch>
            <a:fillRect/>
          </a:stretch>
        </p:blipFill>
        <p:spPr>
          <a:xfrm>
            <a:off x="6650057" y="-12536"/>
            <a:ext cx="2493943" cy="6858000"/>
          </a:xfrm>
          <a:prstGeom prst="rect">
            <a:avLst/>
          </a:prstGeom>
        </p:spPr>
      </p:pic>
      <p:cxnSp>
        <p:nvCxnSpPr>
          <p:cNvPr id="13" name="Connecteur droit 12">
            <a:extLst>
              <a:ext uri="{FF2B5EF4-FFF2-40B4-BE49-F238E27FC236}">
                <a16:creationId xmlns:a16="http://schemas.microsoft.com/office/drawing/2014/main" id="{B5CAEFBB-98D2-FC1B-2C0B-0907DB216811}"/>
              </a:ext>
            </a:extLst>
          </p:cNvPr>
          <p:cNvCxnSpPr>
            <a:cxnSpLocks/>
          </p:cNvCxnSpPr>
          <p:nvPr/>
        </p:nvCxnSpPr>
        <p:spPr>
          <a:xfrm>
            <a:off x="43536" y="865760"/>
            <a:ext cx="6433464" cy="0"/>
          </a:xfrm>
          <a:prstGeom prst="line">
            <a:avLst/>
          </a:prstGeom>
          <a:ln w="12700">
            <a:solidFill>
              <a:srgbClr val="002E57"/>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BE8C428F-D819-CD9B-1279-19D0513950C6}"/>
              </a:ext>
            </a:extLst>
          </p:cNvPr>
          <p:cNvCxnSpPr>
            <a:cxnSpLocks/>
          </p:cNvCxnSpPr>
          <p:nvPr/>
        </p:nvCxnSpPr>
        <p:spPr>
          <a:xfrm>
            <a:off x="43536" y="1848253"/>
            <a:ext cx="6477000" cy="0"/>
          </a:xfrm>
          <a:prstGeom prst="line">
            <a:avLst/>
          </a:prstGeom>
          <a:ln w="12700">
            <a:solidFill>
              <a:srgbClr val="002E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591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10EF9-0D2E-2F95-A3AD-55CFB815B5E5}"/>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878B56B-4C06-311D-D4D4-564015142249}"/>
              </a:ext>
            </a:extLst>
          </p:cNvPr>
          <p:cNvSpPr>
            <a:spLocks noGrp="1"/>
          </p:cNvSpPr>
          <p:nvPr>
            <p:ph type="body" sz="quarter" idx="12"/>
          </p:nvPr>
        </p:nvSpPr>
        <p:spPr>
          <a:xfrm>
            <a:off x="2596146" y="198806"/>
            <a:ext cx="6485179" cy="551179"/>
          </a:xfrm>
        </p:spPr>
        <p:txBody>
          <a:bodyPr/>
          <a:lstStyle/>
          <a:p>
            <a:r>
              <a:rPr lang="fr-FR" sz="1800" dirty="0"/>
              <a:t>HOTEL CHARTER</a:t>
            </a:r>
          </a:p>
          <a:p>
            <a:endParaRPr lang="fr-FR" dirty="0"/>
          </a:p>
        </p:txBody>
      </p:sp>
      <p:sp>
        <p:nvSpPr>
          <p:cNvPr id="4" name="Espace réservé du numéro de diapositive 3">
            <a:extLst>
              <a:ext uri="{FF2B5EF4-FFF2-40B4-BE49-F238E27FC236}">
                <a16:creationId xmlns:a16="http://schemas.microsoft.com/office/drawing/2014/main" id="{51B2D5FE-C50C-89B4-1C37-F6340AD8056B}"/>
              </a:ext>
            </a:extLst>
          </p:cNvPr>
          <p:cNvSpPr>
            <a:spLocks noGrp="1"/>
          </p:cNvSpPr>
          <p:nvPr>
            <p:ph type="sldNum" sz="quarter" idx="4"/>
          </p:nvPr>
        </p:nvSpPr>
        <p:spPr/>
        <p:txBody>
          <a:bodyPr/>
          <a:lstStyle/>
          <a:p>
            <a:fld id="{6EBAE6F3-A28F-4E1C-9C92-DDF7F51AED62}" type="slidenum">
              <a:rPr lang="fr-FR" smtClean="0"/>
              <a:pPr/>
              <a:t>5</a:t>
            </a:fld>
            <a:endParaRPr lang="fr-FR" dirty="0"/>
          </a:p>
        </p:txBody>
      </p:sp>
      <p:sp>
        <p:nvSpPr>
          <p:cNvPr id="9" name="ZoneTexte 8">
            <a:extLst>
              <a:ext uri="{FF2B5EF4-FFF2-40B4-BE49-F238E27FC236}">
                <a16:creationId xmlns:a16="http://schemas.microsoft.com/office/drawing/2014/main" id="{78C3F5AD-0832-6B09-6734-31DCB00CDF96}"/>
              </a:ext>
            </a:extLst>
          </p:cNvPr>
          <p:cNvSpPr txBox="1"/>
          <p:nvPr/>
        </p:nvSpPr>
        <p:spPr>
          <a:xfrm>
            <a:off x="2656115" y="829711"/>
            <a:ext cx="6183086" cy="5553893"/>
          </a:xfrm>
          <a:prstGeom prst="rect">
            <a:avLst/>
          </a:prstGeom>
          <a:noFill/>
        </p:spPr>
        <p:txBody>
          <a:bodyPr wrap="square">
            <a:spAutoFit/>
          </a:bodyPr>
          <a:lstStyle/>
          <a:p>
            <a:pPr algn="just">
              <a:lnSpc>
                <a:spcPct val="150000"/>
              </a:lnSpc>
            </a:pPr>
            <a:r>
              <a:rPr lang="fr-FR" sz="950" b="1" dirty="0">
                <a:solidFill>
                  <a:srgbClr val="002E57"/>
                </a:solidFill>
                <a:latin typeface="Poppins" panose="00000500000000000000" pitchFamily="2" charset="0"/>
                <a:cs typeface="Poppins" panose="00000500000000000000" pitchFamily="2" charset="0"/>
              </a:rPr>
              <a:t>Article 3. HOTEL COMMITMENTS</a:t>
            </a:r>
          </a:p>
          <a:p>
            <a:pPr algn="just">
              <a:lnSpc>
                <a:spcPct val="150000"/>
              </a:lnSpc>
            </a:pPr>
            <a:endParaRPr lang="fr-FR" sz="950" b="1" dirty="0">
              <a:solidFill>
                <a:srgbClr val="002E57"/>
              </a:solidFill>
              <a:latin typeface="Poppins" panose="00000500000000000000" pitchFamily="2" charset="0"/>
              <a:cs typeface="Poppins" panose="00000500000000000000" pitchFamily="2" charset="0"/>
            </a:endParaRPr>
          </a:p>
          <a:p>
            <a:pPr algn="just">
              <a:lnSpc>
                <a:spcPct val="150000"/>
              </a:lnSpc>
            </a:pPr>
            <a:r>
              <a:rPr lang="fr-FR" sz="950" b="1" dirty="0">
                <a:solidFill>
                  <a:srgbClr val="002E57"/>
                </a:solidFill>
                <a:latin typeface="Poppins" panose="00000500000000000000" pitchFamily="2" charset="0"/>
                <a:cs typeface="Poppins" panose="00000500000000000000" pitchFamily="2" charset="0"/>
              </a:rPr>
              <a:t>Article3.1 HARMONIZATION OF THE OFFER</a:t>
            </a:r>
          </a:p>
          <a:p>
            <a:pPr marL="171450" indent="-171450" algn="just">
              <a:lnSpc>
                <a:spcPct val="150000"/>
              </a:lnSpc>
              <a:buFontTx/>
              <a:buChar char="-"/>
            </a:pPr>
            <a:r>
              <a:rPr lang="en-US" sz="950" dirty="0">
                <a:solidFill>
                  <a:srgbClr val="002E57"/>
                </a:solidFill>
                <a:latin typeface="Poppins" panose="00000500000000000000" pitchFamily="2" charset="0"/>
                <a:cs typeface="Poppins" panose="00000500000000000000" pitchFamily="2" charset="0"/>
              </a:rPr>
              <a:t>The hotelier undertakes </a:t>
            </a:r>
            <a:r>
              <a:rPr lang="en-US" sz="950" b="1" dirty="0">
                <a:solidFill>
                  <a:srgbClr val="002E57"/>
                </a:solidFill>
                <a:latin typeface="Poppins" panose="00000500000000000000" pitchFamily="2" charset="0"/>
                <a:cs typeface="Poppins" panose="00000500000000000000" pitchFamily="2" charset="0"/>
              </a:rPr>
              <a:t>not to offer more attractive rates on booking channels than those negotiated for the conference</a:t>
            </a:r>
            <a:r>
              <a:rPr lang="en-US" sz="950" dirty="0">
                <a:solidFill>
                  <a:srgbClr val="002E57"/>
                </a:solidFill>
                <a:latin typeface="Poppins" panose="00000500000000000000" pitchFamily="2" charset="0"/>
                <a:cs typeface="Poppins" panose="00000500000000000000" pitchFamily="2" charset="0"/>
              </a:rPr>
              <a:t>, until the last date of retrocession under legal terms and conditions of sale.</a:t>
            </a:r>
          </a:p>
          <a:p>
            <a:pPr marL="171450" indent="-171450" algn="just">
              <a:lnSpc>
                <a:spcPct val="150000"/>
              </a:lnSpc>
              <a:buFontTx/>
              <a:buChar char="-"/>
            </a:pPr>
            <a:r>
              <a:rPr lang="en-US" sz="950" dirty="0">
                <a:solidFill>
                  <a:srgbClr val="002E57"/>
                </a:solidFill>
                <a:latin typeface="Poppins" panose="00000500000000000000" pitchFamily="2" charset="0"/>
                <a:cs typeface="Poppins" panose="00000500000000000000" pitchFamily="2" charset="0"/>
              </a:rPr>
              <a:t>The hotelier undertakes to </a:t>
            </a:r>
            <a:r>
              <a:rPr lang="en-US" sz="950" b="1" dirty="0">
                <a:solidFill>
                  <a:srgbClr val="002E57"/>
                </a:solidFill>
                <a:latin typeface="Poppins" panose="00000500000000000000" pitchFamily="2" charset="0"/>
                <a:cs typeface="Poppins" panose="00000500000000000000" pitchFamily="2" charset="0"/>
              </a:rPr>
              <a:t>make available 50% of the establishment's capacity </a:t>
            </a:r>
            <a:r>
              <a:rPr lang="en-US" sz="950" dirty="0">
                <a:solidFill>
                  <a:srgbClr val="002E57"/>
                </a:solidFill>
                <a:latin typeface="Poppins" panose="00000500000000000000" pitchFamily="2" charset="0"/>
                <a:cs typeface="Poppins" panose="00000500000000000000" pitchFamily="2" charset="0"/>
              </a:rPr>
              <a:t>if it has fewer than 100 rooms and 60% if it has more than 100 rooms.</a:t>
            </a:r>
          </a:p>
          <a:p>
            <a:pPr marL="171450" indent="-171450" algn="just">
              <a:lnSpc>
                <a:spcPct val="150000"/>
              </a:lnSpc>
              <a:buFontTx/>
              <a:buChar char="-"/>
            </a:pPr>
            <a:r>
              <a:rPr lang="en-US" sz="950" dirty="0">
                <a:solidFill>
                  <a:srgbClr val="002E57"/>
                </a:solidFill>
                <a:latin typeface="Poppins" panose="00000500000000000000" pitchFamily="2" charset="0"/>
                <a:cs typeface="Poppins" panose="00000500000000000000" pitchFamily="2" charset="0"/>
              </a:rPr>
              <a:t>The hotelier undertakes to offer </a:t>
            </a:r>
            <a:r>
              <a:rPr lang="en-US" sz="950" b="1" dirty="0">
                <a:solidFill>
                  <a:srgbClr val="002E57"/>
                </a:solidFill>
                <a:latin typeface="Poppins" panose="00000500000000000000" pitchFamily="2" charset="0"/>
                <a:cs typeface="Poppins" panose="00000500000000000000" pitchFamily="2" charset="0"/>
              </a:rPr>
              <a:t>rates inclusive of tax per room per night</a:t>
            </a:r>
            <a:r>
              <a:rPr lang="en-US" sz="950" dirty="0">
                <a:solidFill>
                  <a:srgbClr val="002E57"/>
                </a:solidFill>
                <a:latin typeface="Poppins" panose="00000500000000000000" pitchFamily="2" charset="0"/>
                <a:cs typeface="Poppins" panose="00000500000000000000" pitchFamily="2" charset="0"/>
              </a:rPr>
              <a:t>, with tourist tax charged separately, and to state whether breakfast is included.</a:t>
            </a:r>
          </a:p>
          <a:p>
            <a:pPr marL="171450" indent="-171450" algn="just">
              <a:lnSpc>
                <a:spcPct val="150000"/>
              </a:lnSpc>
              <a:buFontTx/>
              <a:buChar char="-"/>
            </a:pPr>
            <a:r>
              <a:rPr lang="en-US" sz="950" dirty="0">
                <a:solidFill>
                  <a:srgbClr val="002E57"/>
                </a:solidFill>
                <a:latin typeface="Poppins" panose="00000500000000000000" pitchFamily="2" charset="0"/>
                <a:cs typeface="Poppins" panose="00000500000000000000" pitchFamily="2" charset="0"/>
              </a:rPr>
              <a:t>The hotelier undertakes to </a:t>
            </a:r>
            <a:r>
              <a:rPr lang="en-US" sz="950" b="1" dirty="0">
                <a:solidFill>
                  <a:srgbClr val="002E57"/>
                </a:solidFill>
                <a:latin typeface="Poppins" panose="00000500000000000000" pitchFamily="2" charset="0"/>
                <a:cs typeface="Poppins" panose="00000500000000000000" pitchFamily="2" charset="0"/>
              </a:rPr>
              <a:t>offer identical rates for double rooms and single rooms and to maintain an identical rate for each night </a:t>
            </a:r>
            <a:r>
              <a:rPr lang="en-US" sz="950" dirty="0">
                <a:solidFill>
                  <a:srgbClr val="002E57"/>
                </a:solidFill>
                <a:latin typeface="Poppins" panose="00000500000000000000" pitchFamily="2" charset="0"/>
                <a:cs typeface="Poppins" panose="00000500000000000000" pitchFamily="2" charset="0"/>
              </a:rPr>
              <a:t>of the Congress, regardless of the length of stay.</a:t>
            </a:r>
          </a:p>
          <a:p>
            <a:pPr marL="171450" indent="-171450" algn="just">
              <a:lnSpc>
                <a:spcPct val="150000"/>
              </a:lnSpc>
              <a:buFontTx/>
              <a:buChar char="-"/>
            </a:pPr>
            <a:r>
              <a:rPr lang="en-US" sz="950" dirty="0">
                <a:solidFill>
                  <a:srgbClr val="002E57"/>
                </a:solidFill>
                <a:latin typeface="Poppins" panose="00000500000000000000" pitchFamily="2" charset="0"/>
                <a:cs typeface="Poppins" panose="00000500000000000000" pitchFamily="2" charset="0"/>
              </a:rPr>
              <a:t>The hotelier undertakes to provide </a:t>
            </a:r>
            <a:r>
              <a:rPr lang="en-US" sz="950" b="1" dirty="0">
                <a:solidFill>
                  <a:srgbClr val="002E57"/>
                </a:solidFill>
                <a:latin typeface="Poppins" panose="00000500000000000000" pitchFamily="2" charset="0"/>
                <a:cs typeface="Poppins" panose="00000500000000000000" pitchFamily="2" charset="0"/>
              </a:rPr>
              <a:t>free accommodation for accompanying spouses</a:t>
            </a:r>
            <a:r>
              <a:rPr lang="en-US" sz="950" dirty="0">
                <a:solidFill>
                  <a:srgbClr val="002E57"/>
                </a:solidFill>
                <a:latin typeface="Poppins" panose="00000500000000000000" pitchFamily="2" charset="0"/>
                <a:cs typeface="Poppins" panose="00000500000000000000" pitchFamily="2" charset="0"/>
              </a:rPr>
              <a:t>, with breakfast included at no extra charge. Free accommodation for spouses applies to double rooms only (no free accommodation for a second person in a twin room). Accompanying spouses will only be liable for the individual tourist tax.</a:t>
            </a:r>
          </a:p>
          <a:p>
            <a:pPr marL="171450" indent="-171450" algn="just">
              <a:lnSpc>
                <a:spcPct val="150000"/>
              </a:lnSpc>
              <a:buFontTx/>
              <a:buChar char="-"/>
            </a:pPr>
            <a:r>
              <a:rPr lang="en-US" sz="950" dirty="0">
                <a:solidFill>
                  <a:srgbClr val="002E57"/>
                </a:solidFill>
                <a:latin typeface="Poppins" panose="00000500000000000000" pitchFamily="2" charset="0"/>
                <a:cs typeface="Poppins" panose="00000500000000000000" pitchFamily="2" charset="0"/>
              </a:rPr>
              <a:t>For pre- and post-conference weekend reservations, the </a:t>
            </a:r>
            <a:r>
              <a:rPr lang="en-US" sz="950" b="1" dirty="0">
                <a:solidFill>
                  <a:srgbClr val="002E57"/>
                </a:solidFill>
                <a:latin typeface="Poppins" panose="00000500000000000000" pitchFamily="2" charset="0"/>
                <a:cs typeface="Poppins" panose="00000500000000000000" pitchFamily="2" charset="0"/>
              </a:rPr>
              <a:t>best promotional rate </a:t>
            </a:r>
            <a:r>
              <a:rPr lang="en-US" sz="950" dirty="0">
                <a:solidFill>
                  <a:srgbClr val="002E57"/>
                </a:solidFill>
                <a:latin typeface="Poppins" panose="00000500000000000000" pitchFamily="2" charset="0"/>
                <a:cs typeface="Poppins" panose="00000500000000000000" pitchFamily="2" charset="0"/>
              </a:rPr>
              <a:t>will be applied under the same conditions.</a:t>
            </a:r>
          </a:p>
          <a:p>
            <a:pPr marL="171450" indent="-171450" algn="just">
              <a:lnSpc>
                <a:spcPct val="150000"/>
              </a:lnSpc>
              <a:buFontTx/>
              <a:buChar char="-"/>
            </a:pPr>
            <a:r>
              <a:rPr lang="en-US" sz="950" dirty="0">
                <a:solidFill>
                  <a:srgbClr val="002E57"/>
                </a:solidFill>
                <a:latin typeface="Poppins" panose="00000500000000000000" pitchFamily="2" charset="0"/>
                <a:cs typeface="Poppins" panose="00000500000000000000" pitchFamily="2" charset="0"/>
              </a:rPr>
              <a:t>The hotelier undertakes to provide </a:t>
            </a:r>
            <a:r>
              <a:rPr lang="en-US" sz="950" b="1" dirty="0">
                <a:solidFill>
                  <a:srgbClr val="002E57"/>
                </a:solidFill>
                <a:latin typeface="Poppins" panose="00000500000000000000" pitchFamily="2" charset="0"/>
                <a:cs typeface="Poppins" panose="00000500000000000000" pitchFamily="2" charset="0"/>
              </a:rPr>
              <a:t>firm and final rates </a:t>
            </a:r>
            <a:r>
              <a:rPr lang="en-US" sz="950" dirty="0">
                <a:solidFill>
                  <a:srgbClr val="002E57"/>
                </a:solidFill>
                <a:latin typeface="Poppins" panose="00000500000000000000" pitchFamily="2" charset="0"/>
                <a:cs typeface="Poppins" panose="00000500000000000000" pitchFamily="2" charset="0"/>
              </a:rPr>
              <a:t>when the rate request is made less than 12 months before the date of the event. If the request is made more than 12 months before the date of the event, the hotelier undertakes </a:t>
            </a:r>
            <a:r>
              <a:rPr lang="en-US" sz="950" b="1" dirty="0">
                <a:solidFill>
                  <a:srgbClr val="002E57"/>
                </a:solidFill>
                <a:latin typeface="Poppins" panose="00000500000000000000" pitchFamily="2" charset="0"/>
                <a:cs typeface="Poppins" panose="00000500000000000000" pitchFamily="2" charset="0"/>
              </a:rPr>
              <a:t>not to increase the advertised rate by more than 3% per year.</a:t>
            </a:r>
          </a:p>
          <a:p>
            <a:pPr marL="171450" indent="-171450" algn="just">
              <a:lnSpc>
                <a:spcPct val="150000"/>
              </a:lnSpc>
              <a:buFontTx/>
              <a:buChar char="-"/>
            </a:pPr>
            <a:r>
              <a:rPr lang="en-US" sz="950" dirty="0">
                <a:solidFill>
                  <a:srgbClr val="002E57"/>
                </a:solidFill>
                <a:latin typeface="Poppins" panose="00000500000000000000" pitchFamily="2" charset="0"/>
                <a:cs typeface="Poppins" panose="00000500000000000000" pitchFamily="2" charset="0"/>
              </a:rPr>
              <a:t>The hotelier agrees to offer one free night for every five nights purchased.</a:t>
            </a:r>
            <a:br>
              <a:rPr lang="en-US" sz="950" dirty="0">
                <a:solidFill>
                  <a:srgbClr val="002E57"/>
                </a:solidFill>
                <a:latin typeface="Poppins" panose="00000500000000000000" pitchFamily="2" charset="0"/>
                <a:cs typeface="Poppins" panose="00000500000000000000" pitchFamily="2" charset="0"/>
              </a:rPr>
            </a:br>
            <a:br>
              <a:rPr lang="en-US" sz="950">
                <a:solidFill>
                  <a:srgbClr val="002E57"/>
                </a:solidFill>
                <a:latin typeface="Poppins" panose="00000500000000000000" pitchFamily="2" charset="0"/>
                <a:cs typeface="Poppins" panose="00000500000000000000" pitchFamily="2" charset="0"/>
              </a:rPr>
            </a:br>
            <a:endParaRPr lang="fr-FR" sz="950" dirty="0">
              <a:solidFill>
                <a:srgbClr val="002E57"/>
              </a:solidFill>
              <a:highlight>
                <a:srgbClr val="FFFF00"/>
              </a:highlight>
              <a:latin typeface="Poppins" panose="00000500000000000000" pitchFamily="2" charset="0"/>
              <a:cs typeface="Poppins" panose="00000500000000000000" pitchFamily="2" charset="0"/>
            </a:endParaRPr>
          </a:p>
        </p:txBody>
      </p:sp>
      <p:cxnSp>
        <p:nvCxnSpPr>
          <p:cNvPr id="12" name="Connecteur droit 11">
            <a:extLst>
              <a:ext uri="{FF2B5EF4-FFF2-40B4-BE49-F238E27FC236}">
                <a16:creationId xmlns:a16="http://schemas.microsoft.com/office/drawing/2014/main" id="{66811591-1F9A-10F3-6C01-208189B35250}"/>
              </a:ext>
            </a:extLst>
          </p:cNvPr>
          <p:cNvCxnSpPr>
            <a:cxnSpLocks/>
          </p:cNvCxnSpPr>
          <p:nvPr/>
        </p:nvCxnSpPr>
        <p:spPr>
          <a:xfrm flipH="1">
            <a:off x="5065687" y="597461"/>
            <a:ext cx="1546099" cy="0"/>
          </a:xfrm>
          <a:prstGeom prst="line">
            <a:avLst/>
          </a:prstGeom>
          <a:ln w="19050">
            <a:solidFill>
              <a:srgbClr val="D12A39"/>
            </a:solidFill>
          </a:ln>
        </p:spPr>
        <p:style>
          <a:lnRef idx="1">
            <a:schemeClr val="accent1"/>
          </a:lnRef>
          <a:fillRef idx="0">
            <a:schemeClr val="accent1"/>
          </a:fillRef>
          <a:effectRef idx="0">
            <a:schemeClr val="accent1"/>
          </a:effectRef>
          <a:fontRef idx="minor">
            <a:schemeClr val="tx1"/>
          </a:fontRef>
        </p:style>
      </p:cxnSp>
      <p:pic>
        <p:nvPicPr>
          <p:cNvPr id="2" name="Espace réservé pour une image  1">
            <a:extLst>
              <a:ext uri="{FF2B5EF4-FFF2-40B4-BE49-F238E27FC236}">
                <a16:creationId xmlns:a16="http://schemas.microsoft.com/office/drawing/2014/main" id="{5F107DEE-CCFF-C7FA-2DA9-A5CB9B410B75}"/>
              </a:ext>
            </a:extLst>
          </p:cNvPr>
          <p:cNvPicPr>
            <a:picLocks noGrp="1" noChangeAspect="1"/>
          </p:cNvPicPr>
          <p:nvPr>
            <p:ph type="pic" sz="quarter" idx="10"/>
          </p:nvPr>
        </p:nvPicPr>
        <p:blipFill>
          <a:blip r:embed="rId2"/>
          <a:srcRect l="23854" r="20393"/>
          <a:stretch>
            <a:fillRect/>
          </a:stretch>
        </p:blipFill>
        <p:spPr>
          <a:xfrm>
            <a:off x="0" y="-14043"/>
            <a:ext cx="2549022" cy="6858000"/>
          </a:xfrm>
          <a:prstGeom prst="rect">
            <a:avLst/>
          </a:prstGeom>
        </p:spPr>
      </p:pic>
      <p:cxnSp>
        <p:nvCxnSpPr>
          <p:cNvPr id="17" name="Connecteur droit 16">
            <a:extLst>
              <a:ext uri="{FF2B5EF4-FFF2-40B4-BE49-F238E27FC236}">
                <a16:creationId xmlns:a16="http://schemas.microsoft.com/office/drawing/2014/main" id="{09BB8CEF-ADC0-7603-6B73-457F439A2F67}"/>
              </a:ext>
            </a:extLst>
          </p:cNvPr>
          <p:cNvCxnSpPr>
            <a:cxnSpLocks/>
          </p:cNvCxnSpPr>
          <p:nvPr/>
        </p:nvCxnSpPr>
        <p:spPr>
          <a:xfrm>
            <a:off x="2581680" y="1132113"/>
            <a:ext cx="6126891" cy="0"/>
          </a:xfrm>
          <a:prstGeom prst="line">
            <a:avLst/>
          </a:prstGeom>
          <a:ln w="12700">
            <a:solidFill>
              <a:srgbClr val="002E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402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OLE" val="title"/>
</p:tagLst>
</file>

<file path=ppt/tags/tag10.xml><?xml version="1.0" encoding="utf-8"?>
<p:tagLst xmlns:a="http://schemas.openxmlformats.org/drawingml/2006/main" xmlns:r="http://schemas.openxmlformats.org/officeDocument/2006/relationships" xmlns:p="http://schemas.openxmlformats.org/presentationml/2006/main">
  <p:tag name="ROLE" val="title"/>
</p:tagLst>
</file>

<file path=ppt/tags/tag100.xml><?xml version="1.0" encoding="utf-8"?>
<p:tagLst xmlns:a="http://schemas.openxmlformats.org/drawingml/2006/main" xmlns:r="http://schemas.openxmlformats.org/officeDocument/2006/relationships" xmlns:p="http://schemas.openxmlformats.org/presentationml/2006/main">
  <p:tag name="ROLE" val="subtitle1"/>
</p:tagLst>
</file>

<file path=ppt/tags/tag101.xml><?xml version="1.0" encoding="utf-8"?>
<p:tagLst xmlns:a="http://schemas.openxmlformats.org/drawingml/2006/main" xmlns:r="http://schemas.openxmlformats.org/officeDocument/2006/relationships" xmlns:p="http://schemas.openxmlformats.org/presentationml/2006/main">
  <p:tag name="ROLE" val="title"/>
</p:tagLst>
</file>

<file path=ppt/tags/tag102.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03.xml><?xml version="1.0" encoding="utf-8"?>
<p:tagLst xmlns:a="http://schemas.openxmlformats.org/drawingml/2006/main" xmlns:r="http://schemas.openxmlformats.org/officeDocument/2006/relationships" xmlns:p="http://schemas.openxmlformats.org/presentationml/2006/main">
  <p:tag name="ROLE" val="footer"/>
</p:tagLst>
</file>

<file path=ppt/tags/tag104.xml><?xml version="1.0" encoding="utf-8"?>
<p:tagLst xmlns:a="http://schemas.openxmlformats.org/drawingml/2006/main" xmlns:r="http://schemas.openxmlformats.org/officeDocument/2006/relationships" xmlns:p="http://schemas.openxmlformats.org/presentationml/2006/main">
  <p:tag name="ROLE" val="subtitle2"/>
</p:tagLst>
</file>

<file path=ppt/tags/tag105.xml><?xml version="1.0" encoding="utf-8"?>
<p:tagLst xmlns:a="http://schemas.openxmlformats.org/drawingml/2006/main" xmlns:r="http://schemas.openxmlformats.org/officeDocument/2006/relationships" xmlns:p="http://schemas.openxmlformats.org/presentationml/2006/main">
  <p:tag name="ROLE" val="textplaceholder2"/>
</p:tagLst>
</file>

<file path=ppt/tags/tag106.xml><?xml version="1.0" encoding="utf-8"?>
<p:tagLst xmlns:a="http://schemas.openxmlformats.org/drawingml/2006/main" xmlns:r="http://schemas.openxmlformats.org/officeDocument/2006/relationships" xmlns:p="http://schemas.openxmlformats.org/presentationml/2006/main">
  <p:tag name="ROLE" val="subtitle3"/>
</p:tagLst>
</file>

<file path=ppt/tags/tag107.xml><?xml version="1.0" encoding="utf-8"?>
<p:tagLst xmlns:a="http://schemas.openxmlformats.org/drawingml/2006/main" xmlns:r="http://schemas.openxmlformats.org/officeDocument/2006/relationships" xmlns:p="http://schemas.openxmlformats.org/presentationml/2006/main">
  <p:tag name="ROLE" val="textplaceholder3"/>
</p:tagLst>
</file>

<file path=ppt/tags/tag108.xml><?xml version="1.0" encoding="utf-8"?>
<p:tagLst xmlns:a="http://schemas.openxmlformats.org/drawingml/2006/main" xmlns:r="http://schemas.openxmlformats.org/officeDocument/2006/relationships" xmlns:p="http://schemas.openxmlformats.org/presentationml/2006/main">
  <p:tag name="ROLE" val="subtitle1"/>
</p:tagLst>
</file>

<file path=ppt/tags/tag109.xml><?xml version="1.0" encoding="utf-8"?>
<p:tagLst xmlns:a="http://schemas.openxmlformats.org/drawingml/2006/main" xmlns:r="http://schemas.openxmlformats.org/officeDocument/2006/relationships" xmlns:p="http://schemas.openxmlformats.org/presentationml/2006/main">
  <p:tag name="ROLE" val="title"/>
</p:tagLst>
</file>

<file path=ppt/tags/tag11.xml><?xml version="1.0" encoding="utf-8"?>
<p:tagLst xmlns:a="http://schemas.openxmlformats.org/drawingml/2006/main" xmlns:r="http://schemas.openxmlformats.org/officeDocument/2006/relationships" xmlns:p="http://schemas.openxmlformats.org/presentationml/2006/main">
  <p:tag name="ROLE" val="footer"/>
</p:tagLst>
</file>

<file path=ppt/tags/tag110.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11.xml><?xml version="1.0" encoding="utf-8"?>
<p:tagLst xmlns:a="http://schemas.openxmlformats.org/drawingml/2006/main" xmlns:r="http://schemas.openxmlformats.org/officeDocument/2006/relationships" xmlns:p="http://schemas.openxmlformats.org/presentationml/2006/main">
  <p:tag name="ROLE" val="footer"/>
</p:tagLst>
</file>

<file path=ppt/tags/tag112.xml><?xml version="1.0" encoding="utf-8"?>
<p:tagLst xmlns:a="http://schemas.openxmlformats.org/drawingml/2006/main" xmlns:r="http://schemas.openxmlformats.org/officeDocument/2006/relationships" xmlns:p="http://schemas.openxmlformats.org/presentationml/2006/main">
  <p:tag name="ROLE" val="subtitle2"/>
</p:tagLst>
</file>

<file path=ppt/tags/tag113.xml><?xml version="1.0" encoding="utf-8"?>
<p:tagLst xmlns:a="http://schemas.openxmlformats.org/drawingml/2006/main" xmlns:r="http://schemas.openxmlformats.org/officeDocument/2006/relationships" xmlns:p="http://schemas.openxmlformats.org/presentationml/2006/main">
  <p:tag name="ROLE" val="textplaceholder2"/>
</p:tagLst>
</file>

<file path=ppt/tags/tag114.xml><?xml version="1.0" encoding="utf-8"?>
<p:tagLst xmlns:a="http://schemas.openxmlformats.org/drawingml/2006/main" xmlns:r="http://schemas.openxmlformats.org/officeDocument/2006/relationships" xmlns:p="http://schemas.openxmlformats.org/presentationml/2006/main">
  <p:tag name="ROLE" val="subtitle3"/>
</p:tagLst>
</file>

<file path=ppt/tags/tag115.xml><?xml version="1.0" encoding="utf-8"?>
<p:tagLst xmlns:a="http://schemas.openxmlformats.org/drawingml/2006/main" xmlns:r="http://schemas.openxmlformats.org/officeDocument/2006/relationships" xmlns:p="http://schemas.openxmlformats.org/presentationml/2006/main">
  <p:tag name="ROLE" val="textplaceholder3"/>
</p:tagLst>
</file>

<file path=ppt/tags/tag116.xml><?xml version="1.0" encoding="utf-8"?>
<p:tagLst xmlns:a="http://schemas.openxmlformats.org/drawingml/2006/main" xmlns:r="http://schemas.openxmlformats.org/officeDocument/2006/relationships" xmlns:p="http://schemas.openxmlformats.org/presentationml/2006/main">
  <p:tag name="ROLE" val="subtitle1"/>
</p:tagLst>
</file>

<file path=ppt/tags/tag117.xml><?xml version="1.0" encoding="utf-8"?>
<p:tagLst xmlns:a="http://schemas.openxmlformats.org/drawingml/2006/main" xmlns:r="http://schemas.openxmlformats.org/officeDocument/2006/relationships" xmlns:p="http://schemas.openxmlformats.org/presentationml/2006/main">
  <p:tag name="ROLE" val="title"/>
</p:tagLst>
</file>

<file path=ppt/tags/tag118.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19.xml><?xml version="1.0" encoding="utf-8"?>
<p:tagLst xmlns:a="http://schemas.openxmlformats.org/drawingml/2006/main" xmlns:r="http://schemas.openxmlformats.org/officeDocument/2006/relationships" xmlns:p="http://schemas.openxmlformats.org/presentationml/2006/main">
  <p:tag name="ROLE" val="footer"/>
</p:tagLst>
</file>

<file path=ppt/tags/tag12.xml><?xml version="1.0" encoding="utf-8"?>
<p:tagLst xmlns:a="http://schemas.openxmlformats.org/drawingml/2006/main" xmlns:r="http://schemas.openxmlformats.org/officeDocument/2006/relationships" xmlns:p="http://schemas.openxmlformats.org/presentationml/2006/main">
  <p:tag name="ROLE" val="subtitle1"/>
</p:tagLst>
</file>

<file path=ppt/tags/tag120.xml><?xml version="1.0" encoding="utf-8"?>
<p:tagLst xmlns:a="http://schemas.openxmlformats.org/drawingml/2006/main" xmlns:r="http://schemas.openxmlformats.org/officeDocument/2006/relationships" xmlns:p="http://schemas.openxmlformats.org/presentationml/2006/main">
  <p:tag name="ROLE" val="subtitle2"/>
</p:tagLst>
</file>

<file path=ppt/tags/tag121.xml><?xml version="1.0" encoding="utf-8"?>
<p:tagLst xmlns:a="http://schemas.openxmlformats.org/drawingml/2006/main" xmlns:r="http://schemas.openxmlformats.org/officeDocument/2006/relationships" xmlns:p="http://schemas.openxmlformats.org/presentationml/2006/main">
  <p:tag name="ROLE" val="textplaceholder2"/>
</p:tagLst>
</file>

<file path=ppt/tags/tag122.xml><?xml version="1.0" encoding="utf-8"?>
<p:tagLst xmlns:a="http://schemas.openxmlformats.org/drawingml/2006/main" xmlns:r="http://schemas.openxmlformats.org/officeDocument/2006/relationships" xmlns:p="http://schemas.openxmlformats.org/presentationml/2006/main">
  <p:tag name="ROLE" val="subtitle3"/>
</p:tagLst>
</file>

<file path=ppt/tags/tag123.xml><?xml version="1.0" encoding="utf-8"?>
<p:tagLst xmlns:a="http://schemas.openxmlformats.org/drawingml/2006/main" xmlns:r="http://schemas.openxmlformats.org/officeDocument/2006/relationships" xmlns:p="http://schemas.openxmlformats.org/presentationml/2006/main">
  <p:tag name="ROLE" val="textplaceholder3"/>
</p:tagLst>
</file>

<file path=ppt/tags/tag124.xml><?xml version="1.0" encoding="utf-8"?>
<p:tagLst xmlns:a="http://schemas.openxmlformats.org/drawingml/2006/main" xmlns:r="http://schemas.openxmlformats.org/officeDocument/2006/relationships" xmlns:p="http://schemas.openxmlformats.org/presentationml/2006/main">
  <p:tag name="ROLE" val="subtitle1"/>
</p:tagLst>
</file>

<file path=ppt/tags/tag125.xml><?xml version="1.0" encoding="utf-8"?>
<p:tagLst xmlns:a="http://schemas.openxmlformats.org/drawingml/2006/main" xmlns:r="http://schemas.openxmlformats.org/officeDocument/2006/relationships" xmlns:p="http://schemas.openxmlformats.org/presentationml/2006/main">
  <p:tag name="ROLE" val="title"/>
</p:tagLst>
</file>

<file path=ppt/tags/tag126.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27.xml><?xml version="1.0" encoding="utf-8"?>
<p:tagLst xmlns:a="http://schemas.openxmlformats.org/drawingml/2006/main" xmlns:r="http://schemas.openxmlformats.org/officeDocument/2006/relationships" xmlns:p="http://schemas.openxmlformats.org/presentationml/2006/main">
  <p:tag name="ROLE" val="footer"/>
</p:tagLst>
</file>

<file path=ppt/tags/tag128.xml><?xml version="1.0" encoding="utf-8"?>
<p:tagLst xmlns:a="http://schemas.openxmlformats.org/drawingml/2006/main" xmlns:r="http://schemas.openxmlformats.org/officeDocument/2006/relationships" xmlns:p="http://schemas.openxmlformats.org/presentationml/2006/main">
  <p:tag name="ROLE" val="subtitle3"/>
</p:tagLst>
</file>

<file path=ppt/tags/tag129.xml><?xml version="1.0" encoding="utf-8"?>
<p:tagLst xmlns:a="http://schemas.openxmlformats.org/drawingml/2006/main" xmlns:r="http://schemas.openxmlformats.org/officeDocument/2006/relationships" xmlns:p="http://schemas.openxmlformats.org/presentationml/2006/main">
  <p:tag name="ROLE" val="textplaceholder3"/>
</p:tagLst>
</file>

<file path=ppt/tags/tag13.xml><?xml version="1.0" encoding="utf-8"?>
<p:tagLst xmlns:a="http://schemas.openxmlformats.org/drawingml/2006/main" xmlns:r="http://schemas.openxmlformats.org/officeDocument/2006/relationships" xmlns:p="http://schemas.openxmlformats.org/presentationml/2006/main">
  <p:tag name="ROLE" val="title"/>
</p:tagLst>
</file>

<file path=ppt/tags/tag130.xml><?xml version="1.0" encoding="utf-8"?>
<p:tagLst xmlns:a="http://schemas.openxmlformats.org/drawingml/2006/main" xmlns:r="http://schemas.openxmlformats.org/officeDocument/2006/relationships" xmlns:p="http://schemas.openxmlformats.org/presentationml/2006/main">
  <p:tag name="ROLE" val="subtitle2"/>
</p:tagLst>
</file>

<file path=ppt/tags/tag131.xml><?xml version="1.0" encoding="utf-8"?>
<p:tagLst xmlns:a="http://schemas.openxmlformats.org/drawingml/2006/main" xmlns:r="http://schemas.openxmlformats.org/officeDocument/2006/relationships" xmlns:p="http://schemas.openxmlformats.org/presentationml/2006/main">
  <p:tag name="ROLE" val="textplaceholder2"/>
</p:tagLst>
</file>

<file path=ppt/tags/tag132.xml><?xml version="1.0" encoding="utf-8"?>
<p:tagLst xmlns:a="http://schemas.openxmlformats.org/drawingml/2006/main" xmlns:r="http://schemas.openxmlformats.org/officeDocument/2006/relationships" xmlns:p="http://schemas.openxmlformats.org/presentationml/2006/main">
  <p:tag name="ROLE" val="subtitle4"/>
</p:tagLst>
</file>

<file path=ppt/tags/tag133.xml><?xml version="1.0" encoding="utf-8"?>
<p:tagLst xmlns:a="http://schemas.openxmlformats.org/drawingml/2006/main" xmlns:r="http://schemas.openxmlformats.org/officeDocument/2006/relationships" xmlns:p="http://schemas.openxmlformats.org/presentationml/2006/main">
  <p:tag name="ROLE" val="textplaceholder4"/>
</p:tagLst>
</file>

<file path=ppt/tags/tag134.xml><?xml version="1.0" encoding="utf-8"?>
<p:tagLst xmlns:a="http://schemas.openxmlformats.org/drawingml/2006/main" xmlns:r="http://schemas.openxmlformats.org/officeDocument/2006/relationships" xmlns:p="http://schemas.openxmlformats.org/presentationml/2006/main">
  <p:tag name="ROLE" val="title"/>
</p:tagLst>
</file>

<file path=ppt/tags/tag135.xml><?xml version="1.0" encoding="utf-8"?>
<p:tagLst xmlns:a="http://schemas.openxmlformats.org/drawingml/2006/main" xmlns:r="http://schemas.openxmlformats.org/officeDocument/2006/relationships" xmlns:p="http://schemas.openxmlformats.org/presentationml/2006/main">
  <p:tag name="ROLE" val="footer"/>
</p:tagLst>
</file>

<file path=ppt/tags/tag136.xml><?xml version="1.0" encoding="utf-8"?>
<p:tagLst xmlns:a="http://schemas.openxmlformats.org/drawingml/2006/main" xmlns:r="http://schemas.openxmlformats.org/officeDocument/2006/relationships" xmlns:p="http://schemas.openxmlformats.org/presentationml/2006/main">
  <p:tag name="ROLE" val="subtitle1"/>
</p:tagLst>
</file>

<file path=ppt/tags/tag137.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38.xml><?xml version="1.0" encoding="utf-8"?>
<p:tagLst xmlns:a="http://schemas.openxmlformats.org/drawingml/2006/main" xmlns:r="http://schemas.openxmlformats.org/officeDocument/2006/relationships" xmlns:p="http://schemas.openxmlformats.org/presentationml/2006/main">
  <p:tag name="ROLE" val="subtitle2"/>
</p:tagLst>
</file>

<file path=ppt/tags/tag139.xml><?xml version="1.0" encoding="utf-8"?>
<p:tagLst xmlns:a="http://schemas.openxmlformats.org/drawingml/2006/main" xmlns:r="http://schemas.openxmlformats.org/officeDocument/2006/relationships" xmlns:p="http://schemas.openxmlformats.org/presentationml/2006/main">
  <p:tag name="ROLE" val="textplaceholder2"/>
</p:tagLst>
</file>

<file path=ppt/tags/tag14.xml><?xml version="1.0" encoding="utf-8"?>
<p:tagLst xmlns:a="http://schemas.openxmlformats.org/drawingml/2006/main" xmlns:r="http://schemas.openxmlformats.org/officeDocument/2006/relationships" xmlns:p="http://schemas.openxmlformats.org/presentationml/2006/main">
  <p:tag name="ROLE" val="footer"/>
</p:tagLst>
</file>

<file path=ppt/tags/tag140.xml><?xml version="1.0" encoding="utf-8"?>
<p:tagLst xmlns:a="http://schemas.openxmlformats.org/drawingml/2006/main" xmlns:r="http://schemas.openxmlformats.org/officeDocument/2006/relationships" xmlns:p="http://schemas.openxmlformats.org/presentationml/2006/main">
  <p:tag name="ROLE" val="subtitle4"/>
</p:tagLst>
</file>

<file path=ppt/tags/tag141.xml><?xml version="1.0" encoding="utf-8"?>
<p:tagLst xmlns:a="http://schemas.openxmlformats.org/drawingml/2006/main" xmlns:r="http://schemas.openxmlformats.org/officeDocument/2006/relationships" xmlns:p="http://schemas.openxmlformats.org/presentationml/2006/main">
  <p:tag name="ROLE" val="textplaceholder4"/>
</p:tagLst>
</file>

<file path=ppt/tags/tag142.xml><?xml version="1.0" encoding="utf-8"?>
<p:tagLst xmlns:a="http://schemas.openxmlformats.org/drawingml/2006/main" xmlns:r="http://schemas.openxmlformats.org/officeDocument/2006/relationships" xmlns:p="http://schemas.openxmlformats.org/presentationml/2006/main">
  <p:tag name="ROLE" val="subtitle3"/>
</p:tagLst>
</file>

<file path=ppt/tags/tag143.xml><?xml version="1.0" encoding="utf-8"?>
<p:tagLst xmlns:a="http://schemas.openxmlformats.org/drawingml/2006/main" xmlns:r="http://schemas.openxmlformats.org/officeDocument/2006/relationships" xmlns:p="http://schemas.openxmlformats.org/presentationml/2006/main">
  <p:tag name="ROLE" val="textplaceholder3"/>
</p:tagLst>
</file>

<file path=ppt/tags/tag144.xml><?xml version="1.0" encoding="utf-8"?>
<p:tagLst xmlns:a="http://schemas.openxmlformats.org/drawingml/2006/main" xmlns:r="http://schemas.openxmlformats.org/officeDocument/2006/relationships" xmlns:p="http://schemas.openxmlformats.org/presentationml/2006/main">
  <p:tag name="ROLE" val="subtitle1"/>
</p:tagLst>
</file>

<file path=ppt/tags/tag145.xml><?xml version="1.0" encoding="utf-8"?>
<p:tagLst xmlns:a="http://schemas.openxmlformats.org/drawingml/2006/main" xmlns:r="http://schemas.openxmlformats.org/officeDocument/2006/relationships" xmlns:p="http://schemas.openxmlformats.org/presentationml/2006/main">
  <p:tag name="ROLE" val="title"/>
</p:tagLst>
</file>

<file path=ppt/tags/tag146.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47.xml><?xml version="1.0" encoding="utf-8"?>
<p:tagLst xmlns:a="http://schemas.openxmlformats.org/drawingml/2006/main" xmlns:r="http://schemas.openxmlformats.org/officeDocument/2006/relationships" xmlns:p="http://schemas.openxmlformats.org/presentationml/2006/main">
  <p:tag name="ROLE" val="footer"/>
</p:tagLst>
</file>

<file path=ppt/tags/tag148.xml><?xml version="1.0" encoding="utf-8"?>
<p:tagLst xmlns:a="http://schemas.openxmlformats.org/drawingml/2006/main" xmlns:r="http://schemas.openxmlformats.org/officeDocument/2006/relationships" xmlns:p="http://schemas.openxmlformats.org/presentationml/2006/main">
  <p:tag name="ROLE" val="subtitle3"/>
</p:tagLst>
</file>

<file path=ppt/tags/tag149.xml><?xml version="1.0" encoding="utf-8"?>
<p:tagLst xmlns:a="http://schemas.openxmlformats.org/drawingml/2006/main" xmlns:r="http://schemas.openxmlformats.org/officeDocument/2006/relationships" xmlns:p="http://schemas.openxmlformats.org/presentationml/2006/main">
  <p:tag name="ROLE" val="textplaceholder3"/>
</p:tagLst>
</file>

<file path=ppt/tags/tag15.xml><?xml version="1.0" encoding="utf-8"?>
<p:tagLst xmlns:a="http://schemas.openxmlformats.org/drawingml/2006/main" xmlns:r="http://schemas.openxmlformats.org/officeDocument/2006/relationships" xmlns:p="http://schemas.openxmlformats.org/presentationml/2006/main">
  <p:tag name="ROLE" val="subtitle1"/>
</p:tagLst>
</file>

<file path=ppt/tags/tag150.xml><?xml version="1.0" encoding="utf-8"?>
<p:tagLst xmlns:a="http://schemas.openxmlformats.org/drawingml/2006/main" xmlns:r="http://schemas.openxmlformats.org/officeDocument/2006/relationships" xmlns:p="http://schemas.openxmlformats.org/presentationml/2006/main">
  <p:tag name="ROLE" val="subtitle2"/>
</p:tagLst>
</file>

<file path=ppt/tags/tag151.xml><?xml version="1.0" encoding="utf-8"?>
<p:tagLst xmlns:a="http://schemas.openxmlformats.org/drawingml/2006/main" xmlns:r="http://schemas.openxmlformats.org/officeDocument/2006/relationships" xmlns:p="http://schemas.openxmlformats.org/presentationml/2006/main">
  <p:tag name="ROLE" val="textplaceholder2"/>
</p:tagLst>
</file>

<file path=ppt/tags/tag152.xml><?xml version="1.0" encoding="utf-8"?>
<p:tagLst xmlns:a="http://schemas.openxmlformats.org/drawingml/2006/main" xmlns:r="http://schemas.openxmlformats.org/officeDocument/2006/relationships" xmlns:p="http://schemas.openxmlformats.org/presentationml/2006/main">
  <p:tag name="ROLE" val="subtitle4"/>
</p:tagLst>
</file>

<file path=ppt/tags/tag153.xml><?xml version="1.0" encoding="utf-8"?>
<p:tagLst xmlns:a="http://schemas.openxmlformats.org/drawingml/2006/main" xmlns:r="http://schemas.openxmlformats.org/officeDocument/2006/relationships" xmlns:p="http://schemas.openxmlformats.org/presentationml/2006/main">
  <p:tag name="ROLE" val="textplaceholder4"/>
</p:tagLst>
</file>

<file path=ppt/tags/tag154.xml><?xml version="1.0" encoding="utf-8"?>
<p:tagLst xmlns:a="http://schemas.openxmlformats.org/drawingml/2006/main" xmlns:r="http://schemas.openxmlformats.org/officeDocument/2006/relationships" xmlns:p="http://schemas.openxmlformats.org/presentationml/2006/main">
  <p:tag name="ROLE" val="title"/>
</p:tagLst>
</file>

<file path=ppt/tags/tag155.xml><?xml version="1.0" encoding="utf-8"?>
<p:tagLst xmlns:a="http://schemas.openxmlformats.org/drawingml/2006/main" xmlns:r="http://schemas.openxmlformats.org/officeDocument/2006/relationships" xmlns:p="http://schemas.openxmlformats.org/presentationml/2006/main">
  <p:tag name="ROLE" val="footer"/>
</p:tagLst>
</file>

<file path=ppt/tags/tag156.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57.xml><?xml version="1.0" encoding="utf-8"?>
<p:tagLst xmlns:a="http://schemas.openxmlformats.org/drawingml/2006/main" xmlns:r="http://schemas.openxmlformats.org/officeDocument/2006/relationships" xmlns:p="http://schemas.openxmlformats.org/presentationml/2006/main">
  <p:tag name="ROLE" val="title"/>
</p:tagLst>
</file>

<file path=ppt/tags/tag158.xml><?xml version="1.0" encoding="utf-8"?>
<p:tagLst xmlns:a="http://schemas.openxmlformats.org/drawingml/2006/main" xmlns:r="http://schemas.openxmlformats.org/officeDocument/2006/relationships" xmlns:p="http://schemas.openxmlformats.org/presentationml/2006/main">
  <p:tag name="ROLE" val="footer"/>
</p:tagLst>
</file>

<file path=ppt/tags/tag159.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6.xml><?xml version="1.0" encoding="utf-8"?>
<p:tagLst xmlns:a="http://schemas.openxmlformats.org/drawingml/2006/main" xmlns:r="http://schemas.openxmlformats.org/officeDocument/2006/relationships" xmlns:p="http://schemas.openxmlformats.org/presentationml/2006/main">
  <p:tag name="ROLE" val="title"/>
</p:tagLst>
</file>

<file path=ppt/tags/tag160.xml><?xml version="1.0" encoding="utf-8"?>
<p:tagLst xmlns:a="http://schemas.openxmlformats.org/drawingml/2006/main" xmlns:r="http://schemas.openxmlformats.org/officeDocument/2006/relationships" xmlns:p="http://schemas.openxmlformats.org/presentationml/2006/main">
  <p:tag name="ROLE" val="title"/>
</p:tagLst>
</file>

<file path=ppt/tags/tag161.xml><?xml version="1.0" encoding="utf-8"?>
<p:tagLst xmlns:a="http://schemas.openxmlformats.org/drawingml/2006/main" xmlns:r="http://schemas.openxmlformats.org/officeDocument/2006/relationships" xmlns:p="http://schemas.openxmlformats.org/presentationml/2006/main">
  <p:tag name="ROLE" val="footer"/>
</p:tagLst>
</file>

<file path=ppt/tags/tag162.xml><?xml version="1.0" encoding="utf-8"?>
<p:tagLst xmlns:a="http://schemas.openxmlformats.org/drawingml/2006/main" xmlns:r="http://schemas.openxmlformats.org/officeDocument/2006/relationships" xmlns:p="http://schemas.openxmlformats.org/presentationml/2006/main">
  <p:tag name="ROLE" val="percent1"/>
</p:tagLst>
</file>

<file path=ppt/tags/tag163.xml><?xml version="1.0" encoding="utf-8"?>
<p:tagLst xmlns:a="http://schemas.openxmlformats.org/drawingml/2006/main" xmlns:r="http://schemas.openxmlformats.org/officeDocument/2006/relationships" xmlns:p="http://schemas.openxmlformats.org/presentationml/2006/main">
  <p:tag name="ROLE" val="percent2"/>
</p:tagLst>
</file>

<file path=ppt/tags/tag164.xml><?xml version="1.0" encoding="utf-8"?>
<p:tagLst xmlns:a="http://schemas.openxmlformats.org/drawingml/2006/main" xmlns:r="http://schemas.openxmlformats.org/officeDocument/2006/relationships" xmlns:p="http://schemas.openxmlformats.org/presentationml/2006/main">
  <p:tag name="ROLE" val="subtitle1"/>
</p:tagLst>
</file>

<file path=ppt/tags/tag165.xml><?xml version="1.0" encoding="utf-8"?>
<p:tagLst xmlns:a="http://schemas.openxmlformats.org/drawingml/2006/main" xmlns:r="http://schemas.openxmlformats.org/officeDocument/2006/relationships" xmlns:p="http://schemas.openxmlformats.org/presentationml/2006/main">
  <p:tag name="ROLE" val="textplaceholder2"/>
</p:tagLst>
</file>

<file path=ppt/tags/tag166.xml><?xml version="1.0" encoding="utf-8"?>
<p:tagLst xmlns:a="http://schemas.openxmlformats.org/drawingml/2006/main" xmlns:r="http://schemas.openxmlformats.org/officeDocument/2006/relationships" xmlns:p="http://schemas.openxmlformats.org/presentationml/2006/main">
  <p:tag name="ROLE" val="subtitle2"/>
</p:tagLst>
</file>

<file path=ppt/tags/tag167.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68.xml><?xml version="1.0" encoding="utf-8"?>
<p:tagLst xmlns:a="http://schemas.openxmlformats.org/drawingml/2006/main" xmlns:r="http://schemas.openxmlformats.org/officeDocument/2006/relationships" xmlns:p="http://schemas.openxmlformats.org/presentationml/2006/main">
  <p:tag name="ROLE" val="title"/>
</p:tagLst>
</file>

<file path=ppt/tags/tag169.xml><?xml version="1.0" encoding="utf-8"?>
<p:tagLst xmlns:a="http://schemas.openxmlformats.org/drawingml/2006/main" xmlns:r="http://schemas.openxmlformats.org/officeDocument/2006/relationships" xmlns:p="http://schemas.openxmlformats.org/presentationml/2006/main">
  <p:tag name="ROLE" val="footer"/>
</p:tagLst>
</file>

<file path=ppt/tags/tag17.xml><?xml version="1.0" encoding="utf-8"?>
<p:tagLst xmlns:a="http://schemas.openxmlformats.org/drawingml/2006/main" xmlns:r="http://schemas.openxmlformats.org/officeDocument/2006/relationships" xmlns:p="http://schemas.openxmlformats.org/presentationml/2006/main">
  <p:tag name="ROLE" val="footer"/>
</p:tagLst>
</file>

<file path=ppt/tags/tag170.xml><?xml version="1.0" encoding="utf-8"?>
<p:tagLst xmlns:a="http://schemas.openxmlformats.org/drawingml/2006/main" xmlns:r="http://schemas.openxmlformats.org/officeDocument/2006/relationships" xmlns:p="http://schemas.openxmlformats.org/presentationml/2006/main">
  <p:tag name="ROLE" val="percent1"/>
</p:tagLst>
</file>

<file path=ppt/tags/tag171.xml><?xml version="1.0" encoding="utf-8"?>
<p:tagLst xmlns:a="http://schemas.openxmlformats.org/drawingml/2006/main" xmlns:r="http://schemas.openxmlformats.org/officeDocument/2006/relationships" xmlns:p="http://schemas.openxmlformats.org/presentationml/2006/main">
  <p:tag name="ROLE" val="percent2"/>
</p:tagLst>
</file>

<file path=ppt/tags/tag172.xml><?xml version="1.0" encoding="utf-8"?>
<p:tagLst xmlns:a="http://schemas.openxmlformats.org/drawingml/2006/main" xmlns:r="http://schemas.openxmlformats.org/officeDocument/2006/relationships" xmlns:p="http://schemas.openxmlformats.org/presentationml/2006/main">
  <p:tag name="ROLE" val="subtitle1"/>
</p:tagLst>
</file>

<file path=ppt/tags/tag173.xml><?xml version="1.0" encoding="utf-8"?>
<p:tagLst xmlns:a="http://schemas.openxmlformats.org/drawingml/2006/main" xmlns:r="http://schemas.openxmlformats.org/officeDocument/2006/relationships" xmlns:p="http://schemas.openxmlformats.org/presentationml/2006/main">
  <p:tag name="ROLE" val="textplaceholder2"/>
</p:tagLst>
</file>

<file path=ppt/tags/tag174.xml><?xml version="1.0" encoding="utf-8"?>
<p:tagLst xmlns:a="http://schemas.openxmlformats.org/drawingml/2006/main" xmlns:r="http://schemas.openxmlformats.org/officeDocument/2006/relationships" xmlns:p="http://schemas.openxmlformats.org/presentationml/2006/main">
  <p:tag name="ROLE" val="subtitle2"/>
</p:tagLst>
</file>

<file path=ppt/tags/tag175.xml><?xml version="1.0" encoding="utf-8"?>
<p:tagLst xmlns:a="http://schemas.openxmlformats.org/drawingml/2006/main" xmlns:r="http://schemas.openxmlformats.org/officeDocument/2006/relationships" xmlns:p="http://schemas.openxmlformats.org/presentationml/2006/main">
  <p:tag name="ROLE" val="textplaceholder3"/>
</p:tagLst>
</file>

<file path=ppt/tags/tag176.xml><?xml version="1.0" encoding="utf-8"?>
<p:tagLst xmlns:a="http://schemas.openxmlformats.org/drawingml/2006/main" xmlns:r="http://schemas.openxmlformats.org/officeDocument/2006/relationships" xmlns:p="http://schemas.openxmlformats.org/presentationml/2006/main">
  <p:tag name="ROLE" val="percent3"/>
</p:tagLst>
</file>

<file path=ppt/tags/tag177.xml><?xml version="1.0" encoding="utf-8"?>
<p:tagLst xmlns:a="http://schemas.openxmlformats.org/drawingml/2006/main" xmlns:r="http://schemas.openxmlformats.org/officeDocument/2006/relationships" xmlns:p="http://schemas.openxmlformats.org/presentationml/2006/main">
  <p:tag name="ROLE" val="subtitle3"/>
</p:tagLst>
</file>

<file path=ppt/tags/tag178.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79.xml><?xml version="1.0" encoding="utf-8"?>
<p:tagLst xmlns:a="http://schemas.openxmlformats.org/drawingml/2006/main" xmlns:r="http://schemas.openxmlformats.org/officeDocument/2006/relationships" xmlns:p="http://schemas.openxmlformats.org/presentationml/2006/main">
  <p:tag name="ROLE" val="title"/>
</p:tagLst>
</file>

<file path=ppt/tags/tag18.xml><?xml version="1.0" encoding="utf-8"?>
<p:tagLst xmlns:a="http://schemas.openxmlformats.org/drawingml/2006/main" xmlns:r="http://schemas.openxmlformats.org/officeDocument/2006/relationships" xmlns:p="http://schemas.openxmlformats.org/presentationml/2006/main">
  <p:tag name="ROLE" val="footer"/>
</p:tagLst>
</file>

<file path=ppt/tags/tag180.xml><?xml version="1.0" encoding="utf-8"?>
<p:tagLst xmlns:a="http://schemas.openxmlformats.org/drawingml/2006/main" xmlns:r="http://schemas.openxmlformats.org/officeDocument/2006/relationships" xmlns:p="http://schemas.openxmlformats.org/presentationml/2006/main">
  <p:tag name="ROLE" val="footer"/>
</p:tagLst>
</file>

<file path=ppt/tags/tag181.xml><?xml version="1.0" encoding="utf-8"?>
<p:tagLst xmlns:a="http://schemas.openxmlformats.org/drawingml/2006/main" xmlns:r="http://schemas.openxmlformats.org/officeDocument/2006/relationships" xmlns:p="http://schemas.openxmlformats.org/presentationml/2006/main">
  <p:tag name="ROLE" val="percent1"/>
</p:tagLst>
</file>

<file path=ppt/tags/tag182.xml><?xml version="1.0" encoding="utf-8"?>
<p:tagLst xmlns:a="http://schemas.openxmlformats.org/drawingml/2006/main" xmlns:r="http://schemas.openxmlformats.org/officeDocument/2006/relationships" xmlns:p="http://schemas.openxmlformats.org/presentationml/2006/main">
  <p:tag name="ROLE" val="percent2"/>
</p:tagLst>
</file>

<file path=ppt/tags/tag183.xml><?xml version="1.0" encoding="utf-8"?>
<p:tagLst xmlns:a="http://schemas.openxmlformats.org/drawingml/2006/main" xmlns:r="http://schemas.openxmlformats.org/officeDocument/2006/relationships" xmlns:p="http://schemas.openxmlformats.org/presentationml/2006/main">
  <p:tag name="ROLE" val="subtitle1"/>
</p:tagLst>
</file>

<file path=ppt/tags/tag184.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85.xml><?xml version="1.0" encoding="utf-8"?>
<p:tagLst xmlns:a="http://schemas.openxmlformats.org/drawingml/2006/main" xmlns:r="http://schemas.openxmlformats.org/officeDocument/2006/relationships" xmlns:p="http://schemas.openxmlformats.org/presentationml/2006/main">
  <p:tag name="ROLE" val="subtitle2"/>
</p:tagLst>
</file>

<file path=ppt/tags/tag186.xml><?xml version="1.0" encoding="utf-8"?>
<p:tagLst xmlns:a="http://schemas.openxmlformats.org/drawingml/2006/main" xmlns:r="http://schemas.openxmlformats.org/officeDocument/2006/relationships" xmlns:p="http://schemas.openxmlformats.org/presentationml/2006/main">
  <p:tag name="ROLE" val="textplaceholder2"/>
</p:tagLst>
</file>

<file path=ppt/tags/tag187.xml><?xml version="1.0" encoding="utf-8"?>
<p:tagLst xmlns:a="http://schemas.openxmlformats.org/drawingml/2006/main" xmlns:r="http://schemas.openxmlformats.org/officeDocument/2006/relationships" xmlns:p="http://schemas.openxmlformats.org/presentationml/2006/main">
  <p:tag name="ROLE" val="percent3"/>
</p:tagLst>
</file>

<file path=ppt/tags/tag188.xml><?xml version="1.0" encoding="utf-8"?>
<p:tagLst xmlns:a="http://schemas.openxmlformats.org/drawingml/2006/main" xmlns:r="http://schemas.openxmlformats.org/officeDocument/2006/relationships" xmlns:p="http://schemas.openxmlformats.org/presentationml/2006/main">
  <p:tag name="ROLE" val="subtitle3"/>
</p:tagLst>
</file>

<file path=ppt/tags/tag189.xml><?xml version="1.0" encoding="utf-8"?>
<p:tagLst xmlns:a="http://schemas.openxmlformats.org/drawingml/2006/main" xmlns:r="http://schemas.openxmlformats.org/officeDocument/2006/relationships" xmlns:p="http://schemas.openxmlformats.org/presentationml/2006/main">
  <p:tag name="ROLE" val="textplaceholder3"/>
</p:tagLst>
</file>

<file path=ppt/tags/tag19.xml><?xml version="1.0" encoding="utf-8"?>
<p:tagLst xmlns:a="http://schemas.openxmlformats.org/drawingml/2006/main" xmlns:r="http://schemas.openxmlformats.org/officeDocument/2006/relationships" xmlns:p="http://schemas.openxmlformats.org/presentationml/2006/main">
  <p:tag name="ROLE" val="subtitle1"/>
</p:tagLst>
</file>

<file path=ppt/tags/tag190.xml><?xml version="1.0" encoding="utf-8"?>
<p:tagLst xmlns:a="http://schemas.openxmlformats.org/drawingml/2006/main" xmlns:r="http://schemas.openxmlformats.org/officeDocument/2006/relationships" xmlns:p="http://schemas.openxmlformats.org/presentationml/2006/main">
  <p:tag name="ROLE" val="subtitle4"/>
</p:tagLst>
</file>

<file path=ppt/tags/tag191.xml><?xml version="1.0" encoding="utf-8"?>
<p:tagLst xmlns:a="http://schemas.openxmlformats.org/drawingml/2006/main" xmlns:r="http://schemas.openxmlformats.org/officeDocument/2006/relationships" xmlns:p="http://schemas.openxmlformats.org/presentationml/2006/main">
  <p:tag name="ROLE" val="textplaceholder4"/>
</p:tagLst>
</file>

<file path=ppt/tags/tag192.xml><?xml version="1.0" encoding="utf-8"?>
<p:tagLst xmlns:a="http://schemas.openxmlformats.org/drawingml/2006/main" xmlns:r="http://schemas.openxmlformats.org/officeDocument/2006/relationships" xmlns:p="http://schemas.openxmlformats.org/presentationml/2006/main">
  <p:tag name="ROLE" val="percent4"/>
</p:tagLst>
</file>

<file path=ppt/tags/tag193.xml><?xml version="1.0" encoding="utf-8"?>
<p:tagLst xmlns:a="http://schemas.openxmlformats.org/drawingml/2006/main" xmlns:r="http://schemas.openxmlformats.org/officeDocument/2006/relationships" xmlns:p="http://schemas.openxmlformats.org/presentationml/2006/main">
  <p:tag name="ROLE" val="subtitle1"/>
</p:tagLst>
</file>

<file path=ppt/tags/tag194.xml><?xml version="1.0" encoding="utf-8"?>
<p:tagLst xmlns:a="http://schemas.openxmlformats.org/drawingml/2006/main" xmlns:r="http://schemas.openxmlformats.org/officeDocument/2006/relationships" xmlns:p="http://schemas.openxmlformats.org/presentationml/2006/main">
  <p:tag name="ROLE" val="title"/>
</p:tagLst>
</file>

<file path=ppt/tags/tag195.xml><?xml version="1.0" encoding="utf-8"?>
<p:tagLst xmlns:a="http://schemas.openxmlformats.org/drawingml/2006/main" xmlns:r="http://schemas.openxmlformats.org/officeDocument/2006/relationships" xmlns:p="http://schemas.openxmlformats.org/presentationml/2006/main">
  <p:tag name="ROLE" val="textplaceholder1"/>
</p:tagLst>
</file>

<file path=ppt/tags/tag196.xml><?xml version="1.0" encoding="utf-8"?>
<p:tagLst xmlns:a="http://schemas.openxmlformats.org/drawingml/2006/main" xmlns:r="http://schemas.openxmlformats.org/officeDocument/2006/relationships" xmlns:p="http://schemas.openxmlformats.org/presentationml/2006/main">
  <p:tag name="ROLE" val="footer"/>
</p:tagLst>
</file>

<file path=ppt/tags/tag197.xml><?xml version="1.0" encoding="utf-8"?>
<p:tagLst xmlns:a="http://schemas.openxmlformats.org/drawingml/2006/main" xmlns:r="http://schemas.openxmlformats.org/officeDocument/2006/relationships" xmlns:p="http://schemas.openxmlformats.org/presentationml/2006/main">
  <p:tag name="ROLE" val="subtitle1"/>
</p:tagLst>
</file>

<file path=ppt/tags/tag198.xml><?xml version="1.0" encoding="utf-8"?>
<p:tagLst xmlns:a="http://schemas.openxmlformats.org/drawingml/2006/main" xmlns:r="http://schemas.openxmlformats.org/officeDocument/2006/relationships" xmlns:p="http://schemas.openxmlformats.org/presentationml/2006/main">
  <p:tag name="ROLE" val="title"/>
</p:tagLst>
</file>

<file path=ppt/tags/tag199.xml><?xml version="1.0" encoding="utf-8"?>
<p:tagLst xmlns:a="http://schemas.openxmlformats.org/drawingml/2006/main" xmlns:r="http://schemas.openxmlformats.org/officeDocument/2006/relationships" xmlns:p="http://schemas.openxmlformats.org/presentationml/2006/main">
  <p:tag name="ROLE" val="textplaceholder1"/>
</p:tagLst>
</file>

<file path=ppt/tags/tag2.xml><?xml version="1.0" encoding="utf-8"?>
<p:tagLst xmlns:a="http://schemas.openxmlformats.org/drawingml/2006/main" xmlns:r="http://schemas.openxmlformats.org/officeDocument/2006/relationships" xmlns:p="http://schemas.openxmlformats.org/presentationml/2006/main">
  <p:tag name="ROLE" val="textplaceholder1"/>
</p:tagLst>
</file>

<file path=ppt/tags/tag20.xml><?xml version="1.0" encoding="utf-8"?>
<p:tagLst xmlns:a="http://schemas.openxmlformats.org/drawingml/2006/main" xmlns:r="http://schemas.openxmlformats.org/officeDocument/2006/relationships" xmlns:p="http://schemas.openxmlformats.org/presentationml/2006/main">
  <p:tag name="ROLE" val="subtitle2"/>
</p:tagLst>
</file>

<file path=ppt/tags/tag200.xml><?xml version="1.0" encoding="utf-8"?>
<p:tagLst xmlns:a="http://schemas.openxmlformats.org/drawingml/2006/main" xmlns:r="http://schemas.openxmlformats.org/officeDocument/2006/relationships" xmlns:p="http://schemas.openxmlformats.org/presentationml/2006/main">
  <p:tag name="ROLE" val="footer"/>
</p:tagLst>
</file>

<file path=ppt/tags/tag201.xml><?xml version="1.0" encoding="utf-8"?>
<p:tagLst xmlns:a="http://schemas.openxmlformats.org/drawingml/2006/main" xmlns:r="http://schemas.openxmlformats.org/officeDocument/2006/relationships" xmlns:p="http://schemas.openxmlformats.org/presentationml/2006/main">
  <p:tag name="ROLE" val="subtitle1"/>
</p:tagLst>
</file>

<file path=ppt/tags/tag202.xml><?xml version="1.0" encoding="utf-8"?>
<p:tagLst xmlns:a="http://schemas.openxmlformats.org/drawingml/2006/main" xmlns:r="http://schemas.openxmlformats.org/officeDocument/2006/relationships" xmlns:p="http://schemas.openxmlformats.org/presentationml/2006/main">
  <p:tag name="ROLE" val="title"/>
</p:tagLst>
</file>

<file path=ppt/tags/tag203.xml><?xml version="1.0" encoding="utf-8"?>
<p:tagLst xmlns:a="http://schemas.openxmlformats.org/drawingml/2006/main" xmlns:r="http://schemas.openxmlformats.org/officeDocument/2006/relationships" xmlns:p="http://schemas.openxmlformats.org/presentationml/2006/main">
  <p:tag name="ROLE" val="textplaceholder1"/>
</p:tagLst>
</file>

<file path=ppt/tags/tag204.xml><?xml version="1.0" encoding="utf-8"?>
<p:tagLst xmlns:a="http://schemas.openxmlformats.org/drawingml/2006/main" xmlns:r="http://schemas.openxmlformats.org/officeDocument/2006/relationships" xmlns:p="http://schemas.openxmlformats.org/presentationml/2006/main">
  <p:tag name="ROLE" val="footer"/>
</p:tagLst>
</file>

<file path=ppt/tags/tag205.xml><?xml version="1.0" encoding="utf-8"?>
<p:tagLst xmlns:a="http://schemas.openxmlformats.org/drawingml/2006/main" xmlns:r="http://schemas.openxmlformats.org/officeDocument/2006/relationships" xmlns:p="http://schemas.openxmlformats.org/presentationml/2006/main">
  <p:tag name="ROLE" val="subtitle1"/>
</p:tagLst>
</file>

<file path=ppt/tags/tag206.xml><?xml version="1.0" encoding="utf-8"?>
<p:tagLst xmlns:a="http://schemas.openxmlformats.org/drawingml/2006/main" xmlns:r="http://schemas.openxmlformats.org/officeDocument/2006/relationships" xmlns:p="http://schemas.openxmlformats.org/presentationml/2006/main">
  <p:tag name="ROLE" val="title"/>
</p:tagLst>
</file>

<file path=ppt/tags/tag207.xml><?xml version="1.0" encoding="utf-8"?>
<p:tagLst xmlns:a="http://schemas.openxmlformats.org/drawingml/2006/main" xmlns:r="http://schemas.openxmlformats.org/officeDocument/2006/relationships" xmlns:p="http://schemas.openxmlformats.org/presentationml/2006/main">
  <p:tag name="ROLE" val="textplaceholder1"/>
</p:tagLst>
</file>

<file path=ppt/tags/tag208.xml><?xml version="1.0" encoding="utf-8"?>
<p:tagLst xmlns:a="http://schemas.openxmlformats.org/drawingml/2006/main" xmlns:r="http://schemas.openxmlformats.org/officeDocument/2006/relationships" xmlns:p="http://schemas.openxmlformats.org/presentationml/2006/main">
  <p:tag name="ROLE" val="footer"/>
</p:tagLst>
</file>

<file path=ppt/tags/tag209.xml><?xml version="1.0" encoding="utf-8"?>
<p:tagLst xmlns:a="http://schemas.openxmlformats.org/drawingml/2006/main" xmlns:r="http://schemas.openxmlformats.org/officeDocument/2006/relationships" xmlns:p="http://schemas.openxmlformats.org/presentationml/2006/main">
  <p:tag name="ROLE" val="title"/>
</p:tagLst>
</file>

<file path=ppt/tags/tag21.xml><?xml version="1.0" encoding="utf-8"?>
<p:tagLst xmlns:a="http://schemas.openxmlformats.org/drawingml/2006/main" xmlns:r="http://schemas.openxmlformats.org/officeDocument/2006/relationships" xmlns:p="http://schemas.openxmlformats.org/presentationml/2006/main">
  <p:tag name="ROLE" val="subtitle3"/>
</p:tagLst>
</file>

<file path=ppt/tags/tag210.xml><?xml version="1.0" encoding="utf-8"?>
<p:tagLst xmlns:a="http://schemas.openxmlformats.org/drawingml/2006/main" xmlns:r="http://schemas.openxmlformats.org/officeDocument/2006/relationships" xmlns:p="http://schemas.openxmlformats.org/presentationml/2006/main">
  <p:tag name="ROLE" val="footer"/>
</p:tagLst>
</file>

<file path=ppt/tags/tag211.xml><?xml version="1.0" encoding="utf-8"?>
<p:tagLst xmlns:a="http://schemas.openxmlformats.org/drawingml/2006/main" xmlns:r="http://schemas.openxmlformats.org/officeDocument/2006/relationships" xmlns:p="http://schemas.openxmlformats.org/presentationml/2006/main">
  <p:tag name="ROLE" val="subtitle1"/>
</p:tagLst>
</file>

<file path=ppt/tags/tag212.xml><?xml version="1.0" encoding="utf-8"?>
<p:tagLst xmlns:a="http://schemas.openxmlformats.org/drawingml/2006/main" xmlns:r="http://schemas.openxmlformats.org/officeDocument/2006/relationships" xmlns:p="http://schemas.openxmlformats.org/presentationml/2006/main">
  <p:tag name="ROLE" val="textplaceholder1"/>
</p:tagLst>
</file>

<file path=ppt/tags/tag213.xml><?xml version="1.0" encoding="utf-8"?>
<p:tagLst xmlns:a="http://schemas.openxmlformats.org/drawingml/2006/main" xmlns:r="http://schemas.openxmlformats.org/officeDocument/2006/relationships" xmlns:p="http://schemas.openxmlformats.org/presentationml/2006/main">
  <p:tag name="ROLE" val="subtitle2"/>
</p:tagLst>
</file>

<file path=ppt/tags/tag214.xml><?xml version="1.0" encoding="utf-8"?>
<p:tagLst xmlns:a="http://schemas.openxmlformats.org/drawingml/2006/main" xmlns:r="http://schemas.openxmlformats.org/officeDocument/2006/relationships" xmlns:p="http://schemas.openxmlformats.org/presentationml/2006/main">
  <p:tag name="ROLE" val="textplaceholder2"/>
</p:tagLst>
</file>

<file path=ppt/tags/tag215.xml><?xml version="1.0" encoding="utf-8"?>
<p:tagLst xmlns:a="http://schemas.openxmlformats.org/drawingml/2006/main" xmlns:r="http://schemas.openxmlformats.org/officeDocument/2006/relationships" xmlns:p="http://schemas.openxmlformats.org/presentationml/2006/main">
  <p:tag name="ROLE" val="subtitle3"/>
</p:tagLst>
</file>

<file path=ppt/tags/tag216.xml><?xml version="1.0" encoding="utf-8"?>
<p:tagLst xmlns:a="http://schemas.openxmlformats.org/drawingml/2006/main" xmlns:r="http://schemas.openxmlformats.org/officeDocument/2006/relationships" xmlns:p="http://schemas.openxmlformats.org/presentationml/2006/main">
  <p:tag name="ROLE" val="textplaceholder3"/>
</p:tagLst>
</file>

<file path=ppt/tags/tag217.xml><?xml version="1.0" encoding="utf-8"?>
<p:tagLst xmlns:a="http://schemas.openxmlformats.org/drawingml/2006/main" xmlns:r="http://schemas.openxmlformats.org/officeDocument/2006/relationships" xmlns:p="http://schemas.openxmlformats.org/presentationml/2006/main">
  <p:tag name="ROLE" val="milestone1"/>
</p:tagLst>
</file>

<file path=ppt/tags/tag218.xml><?xml version="1.0" encoding="utf-8"?>
<p:tagLst xmlns:a="http://schemas.openxmlformats.org/drawingml/2006/main" xmlns:r="http://schemas.openxmlformats.org/officeDocument/2006/relationships" xmlns:p="http://schemas.openxmlformats.org/presentationml/2006/main">
  <p:tag name="ROLE" val="milestone2"/>
</p:tagLst>
</file>

<file path=ppt/tags/tag219.xml><?xml version="1.0" encoding="utf-8"?>
<p:tagLst xmlns:a="http://schemas.openxmlformats.org/drawingml/2006/main" xmlns:r="http://schemas.openxmlformats.org/officeDocument/2006/relationships" xmlns:p="http://schemas.openxmlformats.org/presentationml/2006/main">
  <p:tag name="ROLE" val="milestone3"/>
</p:tagLst>
</file>

<file path=ppt/tags/tag22.xml><?xml version="1.0" encoding="utf-8"?>
<p:tagLst xmlns:a="http://schemas.openxmlformats.org/drawingml/2006/main" xmlns:r="http://schemas.openxmlformats.org/officeDocument/2006/relationships" xmlns:p="http://schemas.openxmlformats.org/presentationml/2006/main">
  <p:tag name="ROLE" val="subtitle4"/>
</p:tagLst>
</file>

<file path=ppt/tags/tag220.xml><?xml version="1.0" encoding="utf-8"?>
<p:tagLst xmlns:a="http://schemas.openxmlformats.org/drawingml/2006/main" xmlns:r="http://schemas.openxmlformats.org/officeDocument/2006/relationships" xmlns:p="http://schemas.openxmlformats.org/presentationml/2006/main">
  <p:tag name="ROLE" val="title"/>
</p:tagLst>
</file>

<file path=ppt/tags/tag221.xml><?xml version="1.0" encoding="utf-8"?>
<p:tagLst xmlns:a="http://schemas.openxmlformats.org/drawingml/2006/main" xmlns:r="http://schemas.openxmlformats.org/officeDocument/2006/relationships" xmlns:p="http://schemas.openxmlformats.org/presentationml/2006/main">
  <p:tag name="ROLE" val="footer"/>
</p:tagLst>
</file>

<file path=ppt/tags/tag222.xml><?xml version="1.0" encoding="utf-8"?>
<p:tagLst xmlns:a="http://schemas.openxmlformats.org/drawingml/2006/main" xmlns:r="http://schemas.openxmlformats.org/officeDocument/2006/relationships" xmlns:p="http://schemas.openxmlformats.org/presentationml/2006/main">
  <p:tag name="ROLE" val="subtitle1"/>
</p:tagLst>
</file>

<file path=ppt/tags/tag223.xml><?xml version="1.0" encoding="utf-8"?>
<p:tagLst xmlns:a="http://schemas.openxmlformats.org/drawingml/2006/main" xmlns:r="http://schemas.openxmlformats.org/officeDocument/2006/relationships" xmlns:p="http://schemas.openxmlformats.org/presentationml/2006/main">
  <p:tag name="ROLE" val="textplaceholder1"/>
</p:tagLst>
</file>

<file path=ppt/tags/tag224.xml><?xml version="1.0" encoding="utf-8"?>
<p:tagLst xmlns:a="http://schemas.openxmlformats.org/drawingml/2006/main" xmlns:r="http://schemas.openxmlformats.org/officeDocument/2006/relationships" xmlns:p="http://schemas.openxmlformats.org/presentationml/2006/main">
  <p:tag name="ROLE" val="subtitle2"/>
</p:tagLst>
</file>

<file path=ppt/tags/tag225.xml><?xml version="1.0" encoding="utf-8"?>
<p:tagLst xmlns:a="http://schemas.openxmlformats.org/drawingml/2006/main" xmlns:r="http://schemas.openxmlformats.org/officeDocument/2006/relationships" xmlns:p="http://schemas.openxmlformats.org/presentationml/2006/main">
  <p:tag name="ROLE" val="textplaceholder2"/>
</p:tagLst>
</file>

<file path=ppt/tags/tag226.xml><?xml version="1.0" encoding="utf-8"?>
<p:tagLst xmlns:a="http://schemas.openxmlformats.org/drawingml/2006/main" xmlns:r="http://schemas.openxmlformats.org/officeDocument/2006/relationships" xmlns:p="http://schemas.openxmlformats.org/presentationml/2006/main">
  <p:tag name="ROLE" val="subtitle3"/>
</p:tagLst>
</file>

<file path=ppt/tags/tag227.xml><?xml version="1.0" encoding="utf-8"?>
<p:tagLst xmlns:a="http://schemas.openxmlformats.org/drawingml/2006/main" xmlns:r="http://schemas.openxmlformats.org/officeDocument/2006/relationships" xmlns:p="http://schemas.openxmlformats.org/presentationml/2006/main">
  <p:tag name="ROLE" val="textplaceholder3"/>
</p:tagLst>
</file>

<file path=ppt/tags/tag228.xml><?xml version="1.0" encoding="utf-8"?>
<p:tagLst xmlns:a="http://schemas.openxmlformats.org/drawingml/2006/main" xmlns:r="http://schemas.openxmlformats.org/officeDocument/2006/relationships" xmlns:p="http://schemas.openxmlformats.org/presentationml/2006/main">
  <p:tag name="ROLE" val="subtitle4"/>
</p:tagLst>
</file>

<file path=ppt/tags/tag229.xml><?xml version="1.0" encoding="utf-8"?>
<p:tagLst xmlns:a="http://schemas.openxmlformats.org/drawingml/2006/main" xmlns:r="http://schemas.openxmlformats.org/officeDocument/2006/relationships" xmlns:p="http://schemas.openxmlformats.org/presentationml/2006/main">
  <p:tag name="ROLE" val="textplaceholder4"/>
</p:tagLst>
</file>

<file path=ppt/tags/tag23.xml><?xml version="1.0" encoding="utf-8"?>
<p:tagLst xmlns:a="http://schemas.openxmlformats.org/drawingml/2006/main" xmlns:r="http://schemas.openxmlformats.org/officeDocument/2006/relationships" xmlns:p="http://schemas.openxmlformats.org/presentationml/2006/main">
  <p:tag name="ROLE" val="subtitle5"/>
</p:tagLst>
</file>

<file path=ppt/tags/tag230.xml><?xml version="1.0" encoding="utf-8"?>
<p:tagLst xmlns:a="http://schemas.openxmlformats.org/drawingml/2006/main" xmlns:r="http://schemas.openxmlformats.org/officeDocument/2006/relationships" xmlns:p="http://schemas.openxmlformats.org/presentationml/2006/main">
  <p:tag name="ROLE" val="milestone1"/>
</p:tagLst>
</file>

<file path=ppt/tags/tag231.xml><?xml version="1.0" encoding="utf-8"?>
<p:tagLst xmlns:a="http://schemas.openxmlformats.org/drawingml/2006/main" xmlns:r="http://schemas.openxmlformats.org/officeDocument/2006/relationships" xmlns:p="http://schemas.openxmlformats.org/presentationml/2006/main">
  <p:tag name="ROLE" val="milestone2"/>
</p:tagLst>
</file>

<file path=ppt/tags/tag232.xml><?xml version="1.0" encoding="utf-8"?>
<p:tagLst xmlns:a="http://schemas.openxmlformats.org/drawingml/2006/main" xmlns:r="http://schemas.openxmlformats.org/officeDocument/2006/relationships" xmlns:p="http://schemas.openxmlformats.org/presentationml/2006/main">
  <p:tag name="ROLE" val="milestone3"/>
</p:tagLst>
</file>

<file path=ppt/tags/tag233.xml><?xml version="1.0" encoding="utf-8"?>
<p:tagLst xmlns:a="http://schemas.openxmlformats.org/drawingml/2006/main" xmlns:r="http://schemas.openxmlformats.org/officeDocument/2006/relationships" xmlns:p="http://schemas.openxmlformats.org/presentationml/2006/main">
  <p:tag name="ROLE" val="milestone4"/>
</p:tagLst>
</file>

<file path=ppt/tags/tag234.xml><?xml version="1.0" encoding="utf-8"?>
<p:tagLst xmlns:a="http://schemas.openxmlformats.org/drawingml/2006/main" xmlns:r="http://schemas.openxmlformats.org/officeDocument/2006/relationships" xmlns:p="http://schemas.openxmlformats.org/presentationml/2006/main">
  <p:tag name="ROLE" val="title"/>
</p:tagLst>
</file>

<file path=ppt/tags/tag235.xml><?xml version="1.0" encoding="utf-8"?>
<p:tagLst xmlns:a="http://schemas.openxmlformats.org/drawingml/2006/main" xmlns:r="http://schemas.openxmlformats.org/officeDocument/2006/relationships" xmlns:p="http://schemas.openxmlformats.org/presentationml/2006/main">
  <p:tag name="ROLE" val="footer"/>
</p:tagLst>
</file>

<file path=ppt/tags/tag236.xml><?xml version="1.0" encoding="utf-8"?>
<p:tagLst xmlns:a="http://schemas.openxmlformats.org/drawingml/2006/main" xmlns:r="http://schemas.openxmlformats.org/officeDocument/2006/relationships" xmlns:p="http://schemas.openxmlformats.org/presentationml/2006/main">
  <p:tag name="ROLE" val="subtitle1"/>
</p:tagLst>
</file>

<file path=ppt/tags/tag237.xml><?xml version="1.0" encoding="utf-8"?>
<p:tagLst xmlns:a="http://schemas.openxmlformats.org/drawingml/2006/main" xmlns:r="http://schemas.openxmlformats.org/officeDocument/2006/relationships" xmlns:p="http://schemas.openxmlformats.org/presentationml/2006/main">
  <p:tag name="ROLE" val="textplaceholder1"/>
</p:tagLst>
</file>

<file path=ppt/tags/tag238.xml><?xml version="1.0" encoding="utf-8"?>
<p:tagLst xmlns:a="http://schemas.openxmlformats.org/drawingml/2006/main" xmlns:r="http://schemas.openxmlformats.org/officeDocument/2006/relationships" xmlns:p="http://schemas.openxmlformats.org/presentationml/2006/main">
  <p:tag name="ROLE" val="subtitle2"/>
</p:tagLst>
</file>

<file path=ppt/tags/tag239.xml><?xml version="1.0" encoding="utf-8"?>
<p:tagLst xmlns:a="http://schemas.openxmlformats.org/drawingml/2006/main" xmlns:r="http://schemas.openxmlformats.org/officeDocument/2006/relationships" xmlns:p="http://schemas.openxmlformats.org/presentationml/2006/main">
  <p:tag name="ROLE" val="textplaceholder2"/>
</p:tagLst>
</file>

<file path=ppt/tags/tag24.xml><?xml version="1.0" encoding="utf-8"?>
<p:tagLst xmlns:a="http://schemas.openxmlformats.org/drawingml/2006/main" xmlns:r="http://schemas.openxmlformats.org/officeDocument/2006/relationships" xmlns:p="http://schemas.openxmlformats.org/presentationml/2006/main">
  <p:tag name="ROLE" val="subtitle6"/>
</p:tagLst>
</file>

<file path=ppt/tags/tag240.xml><?xml version="1.0" encoding="utf-8"?>
<p:tagLst xmlns:a="http://schemas.openxmlformats.org/drawingml/2006/main" xmlns:r="http://schemas.openxmlformats.org/officeDocument/2006/relationships" xmlns:p="http://schemas.openxmlformats.org/presentationml/2006/main">
  <p:tag name="ROLE" val="subtitle3"/>
</p:tagLst>
</file>

<file path=ppt/tags/tag241.xml><?xml version="1.0" encoding="utf-8"?>
<p:tagLst xmlns:a="http://schemas.openxmlformats.org/drawingml/2006/main" xmlns:r="http://schemas.openxmlformats.org/officeDocument/2006/relationships" xmlns:p="http://schemas.openxmlformats.org/presentationml/2006/main">
  <p:tag name="ROLE" val="textplaceholder3"/>
</p:tagLst>
</file>

<file path=ppt/tags/tag242.xml><?xml version="1.0" encoding="utf-8"?>
<p:tagLst xmlns:a="http://schemas.openxmlformats.org/drawingml/2006/main" xmlns:r="http://schemas.openxmlformats.org/officeDocument/2006/relationships" xmlns:p="http://schemas.openxmlformats.org/presentationml/2006/main">
  <p:tag name="ROLE" val="subtitle4"/>
</p:tagLst>
</file>

<file path=ppt/tags/tag243.xml><?xml version="1.0" encoding="utf-8"?>
<p:tagLst xmlns:a="http://schemas.openxmlformats.org/drawingml/2006/main" xmlns:r="http://schemas.openxmlformats.org/officeDocument/2006/relationships" xmlns:p="http://schemas.openxmlformats.org/presentationml/2006/main">
  <p:tag name="ROLE" val="textplaceholder4"/>
</p:tagLst>
</file>

<file path=ppt/tags/tag244.xml><?xml version="1.0" encoding="utf-8"?>
<p:tagLst xmlns:a="http://schemas.openxmlformats.org/drawingml/2006/main" xmlns:r="http://schemas.openxmlformats.org/officeDocument/2006/relationships" xmlns:p="http://schemas.openxmlformats.org/presentationml/2006/main">
  <p:tag name="ROLE" val="subtitle5"/>
</p:tagLst>
</file>

<file path=ppt/tags/tag245.xml><?xml version="1.0" encoding="utf-8"?>
<p:tagLst xmlns:a="http://schemas.openxmlformats.org/drawingml/2006/main" xmlns:r="http://schemas.openxmlformats.org/officeDocument/2006/relationships" xmlns:p="http://schemas.openxmlformats.org/presentationml/2006/main">
  <p:tag name="ROLE" val="textplaceholder5"/>
</p:tagLst>
</file>

<file path=ppt/tags/tag246.xml><?xml version="1.0" encoding="utf-8"?>
<p:tagLst xmlns:a="http://schemas.openxmlformats.org/drawingml/2006/main" xmlns:r="http://schemas.openxmlformats.org/officeDocument/2006/relationships" xmlns:p="http://schemas.openxmlformats.org/presentationml/2006/main">
  <p:tag name="ROLE" val="milestone1"/>
</p:tagLst>
</file>

<file path=ppt/tags/tag247.xml><?xml version="1.0" encoding="utf-8"?>
<p:tagLst xmlns:a="http://schemas.openxmlformats.org/drawingml/2006/main" xmlns:r="http://schemas.openxmlformats.org/officeDocument/2006/relationships" xmlns:p="http://schemas.openxmlformats.org/presentationml/2006/main">
  <p:tag name="ROLE" val="milestone2"/>
</p:tagLst>
</file>

<file path=ppt/tags/tag248.xml><?xml version="1.0" encoding="utf-8"?>
<p:tagLst xmlns:a="http://schemas.openxmlformats.org/drawingml/2006/main" xmlns:r="http://schemas.openxmlformats.org/officeDocument/2006/relationships" xmlns:p="http://schemas.openxmlformats.org/presentationml/2006/main">
  <p:tag name="ROLE" val="milestone3"/>
</p:tagLst>
</file>

<file path=ppt/tags/tag249.xml><?xml version="1.0" encoding="utf-8"?>
<p:tagLst xmlns:a="http://schemas.openxmlformats.org/drawingml/2006/main" xmlns:r="http://schemas.openxmlformats.org/officeDocument/2006/relationships" xmlns:p="http://schemas.openxmlformats.org/presentationml/2006/main">
  <p:tag name="ROLE" val="milestone4"/>
</p:tagLst>
</file>

<file path=ppt/tags/tag25.xml><?xml version="1.0" encoding="utf-8"?>
<p:tagLst xmlns:a="http://schemas.openxmlformats.org/drawingml/2006/main" xmlns:r="http://schemas.openxmlformats.org/officeDocument/2006/relationships" xmlns:p="http://schemas.openxmlformats.org/presentationml/2006/main">
  <p:tag name="ROLE" val="subtitle7"/>
</p:tagLst>
</file>

<file path=ppt/tags/tag250.xml><?xml version="1.0" encoding="utf-8"?>
<p:tagLst xmlns:a="http://schemas.openxmlformats.org/drawingml/2006/main" xmlns:r="http://schemas.openxmlformats.org/officeDocument/2006/relationships" xmlns:p="http://schemas.openxmlformats.org/presentationml/2006/main">
  <p:tag name="ROLE" val="milestone5"/>
</p:tagLst>
</file>

<file path=ppt/tags/tag251.xml><?xml version="1.0" encoding="utf-8"?>
<p:tagLst xmlns:a="http://schemas.openxmlformats.org/drawingml/2006/main" xmlns:r="http://schemas.openxmlformats.org/officeDocument/2006/relationships" xmlns:p="http://schemas.openxmlformats.org/presentationml/2006/main">
  <p:tag name="ROLE" val="title"/>
</p:tagLst>
</file>

<file path=ppt/tags/tag252.xml><?xml version="1.0" encoding="utf-8"?>
<p:tagLst xmlns:a="http://schemas.openxmlformats.org/drawingml/2006/main" xmlns:r="http://schemas.openxmlformats.org/officeDocument/2006/relationships" xmlns:p="http://schemas.openxmlformats.org/presentationml/2006/main">
  <p:tag name="ROLE" val="footer"/>
</p:tagLst>
</file>

<file path=ppt/tags/tag253.xml><?xml version="1.0" encoding="utf-8"?>
<p:tagLst xmlns:a="http://schemas.openxmlformats.org/drawingml/2006/main" xmlns:r="http://schemas.openxmlformats.org/officeDocument/2006/relationships" xmlns:p="http://schemas.openxmlformats.org/presentationml/2006/main">
  <p:tag name="ROLE" val="milestone1"/>
</p:tagLst>
</file>

<file path=ppt/tags/tag254.xml><?xml version="1.0" encoding="utf-8"?>
<p:tagLst xmlns:a="http://schemas.openxmlformats.org/drawingml/2006/main" xmlns:r="http://schemas.openxmlformats.org/officeDocument/2006/relationships" xmlns:p="http://schemas.openxmlformats.org/presentationml/2006/main">
  <p:tag name="ROLE" val="milestone2"/>
</p:tagLst>
</file>

<file path=ppt/tags/tag255.xml><?xml version="1.0" encoding="utf-8"?>
<p:tagLst xmlns:a="http://schemas.openxmlformats.org/drawingml/2006/main" xmlns:r="http://schemas.openxmlformats.org/officeDocument/2006/relationships" xmlns:p="http://schemas.openxmlformats.org/presentationml/2006/main">
  <p:tag name="ROLE" val="milestone3"/>
</p:tagLst>
</file>

<file path=ppt/tags/tag256.xml><?xml version="1.0" encoding="utf-8"?>
<p:tagLst xmlns:a="http://schemas.openxmlformats.org/drawingml/2006/main" xmlns:r="http://schemas.openxmlformats.org/officeDocument/2006/relationships" xmlns:p="http://schemas.openxmlformats.org/presentationml/2006/main">
  <p:tag name="ROLE" val="milestone4"/>
</p:tagLst>
</file>

<file path=ppt/tags/tag257.xml><?xml version="1.0" encoding="utf-8"?>
<p:tagLst xmlns:a="http://schemas.openxmlformats.org/drawingml/2006/main" xmlns:r="http://schemas.openxmlformats.org/officeDocument/2006/relationships" xmlns:p="http://schemas.openxmlformats.org/presentationml/2006/main">
  <p:tag name="ROLE" val="milestone5"/>
</p:tagLst>
</file>

<file path=ppt/tags/tag258.xml><?xml version="1.0" encoding="utf-8"?>
<p:tagLst xmlns:a="http://schemas.openxmlformats.org/drawingml/2006/main" xmlns:r="http://schemas.openxmlformats.org/officeDocument/2006/relationships" xmlns:p="http://schemas.openxmlformats.org/presentationml/2006/main">
  <p:tag name="ROLE" val="milestone6"/>
</p:tagLst>
</file>

<file path=ppt/tags/tag259.xml><?xml version="1.0" encoding="utf-8"?>
<p:tagLst xmlns:a="http://schemas.openxmlformats.org/drawingml/2006/main" xmlns:r="http://schemas.openxmlformats.org/officeDocument/2006/relationships" xmlns:p="http://schemas.openxmlformats.org/presentationml/2006/main">
  <p:tag name="ROLE" val="textplaceholder1"/>
</p:tagLst>
</file>

<file path=ppt/tags/tag26.xml><?xml version="1.0" encoding="utf-8"?>
<p:tagLst xmlns:a="http://schemas.openxmlformats.org/drawingml/2006/main" xmlns:r="http://schemas.openxmlformats.org/officeDocument/2006/relationships" xmlns:p="http://schemas.openxmlformats.org/presentationml/2006/main">
  <p:tag name="ROLE" val="subtitle8"/>
</p:tagLst>
</file>

<file path=ppt/tags/tag260.xml><?xml version="1.0" encoding="utf-8"?>
<p:tagLst xmlns:a="http://schemas.openxmlformats.org/drawingml/2006/main" xmlns:r="http://schemas.openxmlformats.org/officeDocument/2006/relationships" xmlns:p="http://schemas.openxmlformats.org/presentationml/2006/main">
  <p:tag name="ROLE" val="subtitle1"/>
</p:tagLst>
</file>

<file path=ppt/tags/tag261.xml><?xml version="1.0" encoding="utf-8"?>
<p:tagLst xmlns:a="http://schemas.openxmlformats.org/drawingml/2006/main" xmlns:r="http://schemas.openxmlformats.org/officeDocument/2006/relationships" xmlns:p="http://schemas.openxmlformats.org/presentationml/2006/main">
  <p:tag name="ROLE" val="textplaceholder2"/>
</p:tagLst>
</file>

<file path=ppt/tags/tag262.xml><?xml version="1.0" encoding="utf-8"?>
<p:tagLst xmlns:a="http://schemas.openxmlformats.org/drawingml/2006/main" xmlns:r="http://schemas.openxmlformats.org/officeDocument/2006/relationships" xmlns:p="http://schemas.openxmlformats.org/presentationml/2006/main">
  <p:tag name="ROLE" val="subtitle2"/>
</p:tagLst>
</file>

<file path=ppt/tags/tag263.xml><?xml version="1.0" encoding="utf-8"?>
<p:tagLst xmlns:a="http://schemas.openxmlformats.org/drawingml/2006/main" xmlns:r="http://schemas.openxmlformats.org/officeDocument/2006/relationships" xmlns:p="http://schemas.openxmlformats.org/presentationml/2006/main">
  <p:tag name="ROLE" val="textplaceholder3"/>
</p:tagLst>
</file>

<file path=ppt/tags/tag264.xml><?xml version="1.0" encoding="utf-8"?>
<p:tagLst xmlns:a="http://schemas.openxmlformats.org/drawingml/2006/main" xmlns:r="http://schemas.openxmlformats.org/officeDocument/2006/relationships" xmlns:p="http://schemas.openxmlformats.org/presentationml/2006/main">
  <p:tag name="ROLE" val="subtitle3"/>
</p:tagLst>
</file>

<file path=ppt/tags/tag265.xml><?xml version="1.0" encoding="utf-8"?>
<p:tagLst xmlns:a="http://schemas.openxmlformats.org/drawingml/2006/main" xmlns:r="http://schemas.openxmlformats.org/officeDocument/2006/relationships" xmlns:p="http://schemas.openxmlformats.org/presentationml/2006/main">
  <p:tag name="ROLE" val="textplaceholder4"/>
</p:tagLst>
</file>

<file path=ppt/tags/tag266.xml><?xml version="1.0" encoding="utf-8"?>
<p:tagLst xmlns:a="http://schemas.openxmlformats.org/drawingml/2006/main" xmlns:r="http://schemas.openxmlformats.org/officeDocument/2006/relationships" xmlns:p="http://schemas.openxmlformats.org/presentationml/2006/main">
  <p:tag name="ROLE" val="subtitle4"/>
</p:tagLst>
</file>

<file path=ppt/tags/tag267.xml><?xml version="1.0" encoding="utf-8"?>
<p:tagLst xmlns:a="http://schemas.openxmlformats.org/drawingml/2006/main" xmlns:r="http://schemas.openxmlformats.org/officeDocument/2006/relationships" xmlns:p="http://schemas.openxmlformats.org/presentationml/2006/main">
  <p:tag name="ROLE" val="textplaceholder5"/>
</p:tagLst>
</file>

<file path=ppt/tags/tag268.xml><?xml version="1.0" encoding="utf-8"?>
<p:tagLst xmlns:a="http://schemas.openxmlformats.org/drawingml/2006/main" xmlns:r="http://schemas.openxmlformats.org/officeDocument/2006/relationships" xmlns:p="http://schemas.openxmlformats.org/presentationml/2006/main">
  <p:tag name="ROLE" val="subtitle5"/>
</p:tagLst>
</file>

<file path=ppt/tags/tag269.xml><?xml version="1.0" encoding="utf-8"?>
<p:tagLst xmlns:a="http://schemas.openxmlformats.org/drawingml/2006/main" xmlns:r="http://schemas.openxmlformats.org/officeDocument/2006/relationships" xmlns:p="http://schemas.openxmlformats.org/presentationml/2006/main">
  <p:tag name="ROLE" val="textplaceholder6"/>
</p:tagLst>
</file>

<file path=ppt/tags/tag27.xml><?xml version="1.0" encoding="utf-8"?>
<p:tagLst xmlns:a="http://schemas.openxmlformats.org/drawingml/2006/main" xmlns:r="http://schemas.openxmlformats.org/officeDocument/2006/relationships" xmlns:p="http://schemas.openxmlformats.org/presentationml/2006/main">
  <p:tag name="ROLE" val="title"/>
</p:tagLst>
</file>

<file path=ppt/tags/tag270.xml><?xml version="1.0" encoding="utf-8"?>
<p:tagLst xmlns:a="http://schemas.openxmlformats.org/drawingml/2006/main" xmlns:r="http://schemas.openxmlformats.org/officeDocument/2006/relationships" xmlns:p="http://schemas.openxmlformats.org/presentationml/2006/main">
  <p:tag name="ROLE" val="subtitle6"/>
</p:tagLst>
</file>

<file path=ppt/tags/tag271.xml><?xml version="1.0" encoding="utf-8"?>
<p:tagLst xmlns:a="http://schemas.openxmlformats.org/drawingml/2006/main" xmlns:r="http://schemas.openxmlformats.org/officeDocument/2006/relationships" xmlns:p="http://schemas.openxmlformats.org/presentationml/2006/main">
  <p:tag name="ROLE" val="title"/>
</p:tagLst>
</file>

<file path=ppt/tags/tag272.xml><?xml version="1.0" encoding="utf-8"?>
<p:tagLst xmlns:a="http://schemas.openxmlformats.org/drawingml/2006/main" xmlns:r="http://schemas.openxmlformats.org/officeDocument/2006/relationships" xmlns:p="http://schemas.openxmlformats.org/presentationml/2006/main">
  <p:tag name="ROLE" val="footer"/>
</p:tagLst>
</file>

<file path=ppt/tags/tag273.xml><?xml version="1.0" encoding="utf-8"?>
<p:tagLst xmlns:a="http://schemas.openxmlformats.org/drawingml/2006/main" xmlns:r="http://schemas.openxmlformats.org/officeDocument/2006/relationships" xmlns:p="http://schemas.openxmlformats.org/presentationml/2006/main">
  <p:tag name="ROLE" val="subtitle1"/>
</p:tagLst>
</file>

<file path=ppt/tags/tag274.xml><?xml version="1.0" encoding="utf-8"?>
<p:tagLst xmlns:a="http://schemas.openxmlformats.org/drawingml/2006/main" xmlns:r="http://schemas.openxmlformats.org/officeDocument/2006/relationships" xmlns:p="http://schemas.openxmlformats.org/presentationml/2006/main">
  <p:tag name="ROLE" val="textplaceholder1"/>
</p:tagLst>
</file>

<file path=ppt/tags/tag275.xml><?xml version="1.0" encoding="utf-8"?>
<p:tagLst xmlns:a="http://schemas.openxmlformats.org/drawingml/2006/main" xmlns:r="http://schemas.openxmlformats.org/officeDocument/2006/relationships" xmlns:p="http://schemas.openxmlformats.org/presentationml/2006/main">
  <p:tag name="ROLE" val="subtitle2"/>
</p:tagLst>
</file>

<file path=ppt/tags/tag276.xml><?xml version="1.0" encoding="utf-8"?>
<p:tagLst xmlns:a="http://schemas.openxmlformats.org/drawingml/2006/main" xmlns:r="http://schemas.openxmlformats.org/officeDocument/2006/relationships" xmlns:p="http://schemas.openxmlformats.org/presentationml/2006/main">
  <p:tag name="ROLE" val="textplaceholder2"/>
</p:tagLst>
</file>

<file path=ppt/tags/tag277.xml><?xml version="1.0" encoding="utf-8"?>
<p:tagLst xmlns:a="http://schemas.openxmlformats.org/drawingml/2006/main" xmlns:r="http://schemas.openxmlformats.org/officeDocument/2006/relationships" xmlns:p="http://schemas.openxmlformats.org/presentationml/2006/main">
  <p:tag name="ROLE" val="subtitle3"/>
</p:tagLst>
</file>

<file path=ppt/tags/tag278.xml><?xml version="1.0" encoding="utf-8"?>
<p:tagLst xmlns:a="http://schemas.openxmlformats.org/drawingml/2006/main" xmlns:r="http://schemas.openxmlformats.org/officeDocument/2006/relationships" xmlns:p="http://schemas.openxmlformats.org/presentationml/2006/main">
  <p:tag name="ROLE" val="textplaceholder3"/>
</p:tagLst>
</file>

<file path=ppt/tags/tag279.xml><?xml version="1.0" encoding="utf-8"?>
<p:tagLst xmlns:a="http://schemas.openxmlformats.org/drawingml/2006/main" xmlns:r="http://schemas.openxmlformats.org/officeDocument/2006/relationships" xmlns:p="http://schemas.openxmlformats.org/presentationml/2006/main">
  <p:tag name="ROLE" val="milestone1"/>
</p:tagLst>
</file>

<file path=ppt/tags/tag28.xml><?xml version="1.0" encoding="utf-8"?>
<p:tagLst xmlns:a="http://schemas.openxmlformats.org/drawingml/2006/main" xmlns:r="http://schemas.openxmlformats.org/officeDocument/2006/relationships" xmlns:p="http://schemas.openxmlformats.org/presentationml/2006/main">
  <p:tag name="ROLE" val="title"/>
</p:tagLst>
</file>

<file path=ppt/tags/tag280.xml><?xml version="1.0" encoding="utf-8"?>
<p:tagLst xmlns:a="http://schemas.openxmlformats.org/drawingml/2006/main" xmlns:r="http://schemas.openxmlformats.org/officeDocument/2006/relationships" xmlns:p="http://schemas.openxmlformats.org/presentationml/2006/main">
  <p:tag name="ROLE" val="milestone2"/>
</p:tagLst>
</file>

<file path=ppt/tags/tag281.xml><?xml version="1.0" encoding="utf-8"?>
<p:tagLst xmlns:a="http://schemas.openxmlformats.org/drawingml/2006/main" xmlns:r="http://schemas.openxmlformats.org/officeDocument/2006/relationships" xmlns:p="http://schemas.openxmlformats.org/presentationml/2006/main">
  <p:tag name="ROLE" val="milestone3"/>
</p:tagLst>
</file>

<file path=ppt/tags/tag282.xml><?xml version="1.0" encoding="utf-8"?>
<p:tagLst xmlns:a="http://schemas.openxmlformats.org/drawingml/2006/main" xmlns:r="http://schemas.openxmlformats.org/officeDocument/2006/relationships" xmlns:p="http://schemas.openxmlformats.org/presentationml/2006/main">
  <p:tag name="ROLE" val="title"/>
</p:tagLst>
</file>

<file path=ppt/tags/tag283.xml><?xml version="1.0" encoding="utf-8"?>
<p:tagLst xmlns:a="http://schemas.openxmlformats.org/drawingml/2006/main" xmlns:r="http://schemas.openxmlformats.org/officeDocument/2006/relationships" xmlns:p="http://schemas.openxmlformats.org/presentationml/2006/main">
  <p:tag name="ROLE" val="footer"/>
</p:tagLst>
</file>

<file path=ppt/tags/tag284.xml><?xml version="1.0" encoding="utf-8"?>
<p:tagLst xmlns:a="http://schemas.openxmlformats.org/drawingml/2006/main" xmlns:r="http://schemas.openxmlformats.org/officeDocument/2006/relationships" xmlns:p="http://schemas.openxmlformats.org/presentationml/2006/main">
  <p:tag name="ROLE" val="subtitle1"/>
</p:tagLst>
</file>

<file path=ppt/tags/tag285.xml><?xml version="1.0" encoding="utf-8"?>
<p:tagLst xmlns:a="http://schemas.openxmlformats.org/drawingml/2006/main" xmlns:r="http://schemas.openxmlformats.org/officeDocument/2006/relationships" xmlns:p="http://schemas.openxmlformats.org/presentationml/2006/main">
  <p:tag name="ROLE" val="textplaceholder1"/>
</p:tagLst>
</file>

<file path=ppt/tags/tag286.xml><?xml version="1.0" encoding="utf-8"?>
<p:tagLst xmlns:a="http://schemas.openxmlformats.org/drawingml/2006/main" xmlns:r="http://schemas.openxmlformats.org/officeDocument/2006/relationships" xmlns:p="http://schemas.openxmlformats.org/presentationml/2006/main">
  <p:tag name="ROLE" val="subtitle2"/>
</p:tagLst>
</file>

<file path=ppt/tags/tag287.xml><?xml version="1.0" encoding="utf-8"?>
<p:tagLst xmlns:a="http://schemas.openxmlformats.org/drawingml/2006/main" xmlns:r="http://schemas.openxmlformats.org/officeDocument/2006/relationships" xmlns:p="http://schemas.openxmlformats.org/presentationml/2006/main">
  <p:tag name="ROLE" val="textplaceholder2"/>
</p:tagLst>
</file>

<file path=ppt/tags/tag288.xml><?xml version="1.0" encoding="utf-8"?>
<p:tagLst xmlns:a="http://schemas.openxmlformats.org/drawingml/2006/main" xmlns:r="http://schemas.openxmlformats.org/officeDocument/2006/relationships" xmlns:p="http://schemas.openxmlformats.org/presentationml/2006/main">
  <p:tag name="ROLE" val="subtitle3"/>
</p:tagLst>
</file>

<file path=ppt/tags/tag289.xml><?xml version="1.0" encoding="utf-8"?>
<p:tagLst xmlns:a="http://schemas.openxmlformats.org/drawingml/2006/main" xmlns:r="http://schemas.openxmlformats.org/officeDocument/2006/relationships" xmlns:p="http://schemas.openxmlformats.org/presentationml/2006/main">
  <p:tag name="ROLE" val="textplaceholder3"/>
</p:tagLst>
</file>

<file path=ppt/tags/tag29.xml><?xml version="1.0" encoding="utf-8"?>
<p:tagLst xmlns:a="http://schemas.openxmlformats.org/drawingml/2006/main" xmlns:r="http://schemas.openxmlformats.org/officeDocument/2006/relationships" xmlns:p="http://schemas.openxmlformats.org/presentationml/2006/main">
  <p:tag name="ROLE" val="footer"/>
</p:tagLst>
</file>

<file path=ppt/tags/tag290.xml><?xml version="1.0" encoding="utf-8"?>
<p:tagLst xmlns:a="http://schemas.openxmlformats.org/drawingml/2006/main" xmlns:r="http://schemas.openxmlformats.org/officeDocument/2006/relationships" xmlns:p="http://schemas.openxmlformats.org/presentationml/2006/main">
  <p:tag name="ROLE" val="milestone1"/>
</p:tagLst>
</file>

<file path=ppt/tags/tag291.xml><?xml version="1.0" encoding="utf-8"?>
<p:tagLst xmlns:a="http://schemas.openxmlformats.org/drawingml/2006/main" xmlns:r="http://schemas.openxmlformats.org/officeDocument/2006/relationships" xmlns:p="http://schemas.openxmlformats.org/presentationml/2006/main">
  <p:tag name="ROLE" val="milestone2"/>
</p:tagLst>
</file>

<file path=ppt/tags/tag292.xml><?xml version="1.0" encoding="utf-8"?>
<p:tagLst xmlns:a="http://schemas.openxmlformats.org/drawingml/2006/main" xmlns:r="http://schemas.openxmlformats.org/officeDocument/2006/relationships" xmlns:p="http://schemas.openxmlformats.org/presentationml/2006/main">
  <p:tag name="ROLE" val="milestone3"/>
</p:tagLst>
</file>

<file path=ppt/tags/tag293.xml><?xml version="1.0" encoding="utf-8"?>
<p:tagLst xmlns:a="http://schemas.openxmlformats.org/drawingml/2006/main" xmlns:r="http://schemas.openxmlformats.org/officeDocument/2006/relationships" xmlns:p="http://schemas.openxmlformats.org/presentationml/2006/main">
  <p:tag name="ROLE" val="subtitle4"/>
</p:tagLst>
</file>

<file path=ppt/tags/tag294.xml><?xml version="1.0" encoding="utf-8"?>
<p:tagLst xmlns:a="http://schemas.openxmlformats.org/drawingml/2006/main" xmlns:r="http://schemas.openxmlformats.org/officeDocument/2006/relationships" xmlns:p="http://schemas.openxmlformats.org/presentationml/2006/main">
  <p:tag name="ROLE" val="textplaceholder4"/>
</p:tagLst>
</file>

<file path=ppt/tags/tag295.xml><?xml version="1.0" encoding="utf-8"?>
<p:tagLst xmlns:a="http://schemas.openxmlformats.org/drawingml/2006/main" xmlns:r="http://schemas.openxmlformats.org/officeDocument/2006/relationships" xmlns:p="http://schemas.openxmlformats.org/presentationml/2006/main">
  <p:tag name="ROLE" val="milestone4"/>
</p:tagLst>
</file>

<file path=ppt/tags/tag296.xml><?xml version="1.0" encoding="utf-8"?>
<p:tagLst xmlns:a="http://schemas.openxmlformats.org/drawingml/2006/main" xmlns:r="http://schemas.openxmlformats.org/officeDocument/2006/relationships" xmlns:p="http://schemas.openxmlformats.org/presentationml/2006/main">
  <p:tag name="ROLE" val="title"/>
</p:tagLst>
</file>

<file path=ppt/tags/tag297.xml><?xml version="1.0" encoding="utf-8"?>
<p:tagLst xmlns:a="http://schemas.openxmlformats.org/drawingml/2006/main" xmlns:r="http://schemas.openxmlformats.org/officeDocument/2006/relationships" xmlns:p="http://schemas.openxmlformats.org/presentationml/2006/main">
  <p:tag name="ROLE" val="footer"/>
</p:tagLst>
</file>

<file path=ppt/tags/tag298.xml><?xml version="1.0" encoding="utf-8"?>
<p:tagLst xmlns:a="http://schemas.openxmlformats.org/drawingml/2006/main" xmlns:r="http://schemas.openxmlformats.org/officeDocument/2006/relationships" xmlns:p="http://schemas.openxmlformats.org/presentationml/2006/main">
  <p:tag name="ROLE" val="subtitle1"/>
</p:tagLst>
</file>

<file path=ppt/tags/tag299.xml><?xml version="1.0" encoding="utf-8"?>
<p:tagLst xmlns:a="http://schemas.openxmlformats.org/drawingml/2006/main" xmlns:r="http://schemas.openxmlformats.org/officeDocument/2006/relationships" xmlns:p="http://schemas.openxmlformats.org/presentationml/2006/main">
  <p:tag name="ROLE" val="textplaceholder1"/>
</p:tagLst>
</file>

<file path=ppt/tags/tag3.xml><?xml version="1.0" encoding="utf-8"?>
<p:tagLst xmlns:a="http://schemas.openxmlformats.org/drawingml/2006/main" xmlns:r="http://schemas.openxmlformats.org/officeDocument/2006/relationships" xmlns:p="http://schemas.openxmlformats.org/presentationml/2006/main">
  <p:tag name="ROLE" val="subtitle1"/>
</p:tagLst>
</file>

<file path=ppt/tags/tag30.xml><?xml version="1.0" encoding="utf-8"?>
<p:tagLst xmlns:a="http://schemas.openxmlformats.org/drawingml/2006/main" xmlns:r="http://schemas.openxmlformats.org/officeDocument/2006/relationships" xmlns:p="http://schemas.openxmlformats.org/presentationml/2006/main">
  <p:tag name="ROLE" val="subtitle1"/>
</p:tagLst>
</file>

<file path=ppt/tags/tag300.xml><?xml version="1.0" encoding="utf-8"?>
<p:tagLst xmlns:a="http://schemas.openxmlformats.org/drawingml/2006/main" xmlns:r="http://schemas.openxmlformats.org/officeDocument/2006/relationships" xmlns:p="http://schemas.openxmlformats.org/presentationml/2006/main">
  <p:tag name="ROLE" val="subtitle2"/>
</p:tagLst>
</file>

<file path=ppt/tags/tag301.xml><?xml version="1.0" encoding="utf-8"?>
<p:tagLst xmlns:a="http://schemas.openxmlformats.org/drawingml/2006/main" xmlns:r="http://schemas.openxmlformats.org/officeDocument/2006/relationships" xmlns:p="http://schemas.openxmlformats.org/presentationml/2006/main">
  <p:tag name="ROLE" val="textplaceholder2"/>
</p:tagLst>
</file>

<file path=ppt/tags/tag302.xml><?xml version="1.0" encoding="utf-8"?>
<p:tagLst xmlns:a="http://schemas.openxmlformats.org/drawingml/2006/main" xmlns:r="http://schemas.openxmlformats.org/officeDocument/2006/relationships" xmlns:p="http://schemas.openxmlformats.org/presentationml/2006/main">
  <p:tag name="ROLE" val="subtitle3"/>
</p:tagLst>
</file>

<file path=ppt/tags/tag303.xml><?xml version="1.0" encoding="utf-8"?>
<p:tagLst xmlns:a="http://schemas.openxmlformats.org/drawingml/2006/main" xmlns:r="http://schemas.openxmlformats.org/officeDocument/2006/relationships" xmlns:p="http://schemas.openxmlformats.org/presentationml/2006/main">
  <p:tag name="ROLE" val="textplaceholder3"/>
</p:tagLst>
</file>

<file path=ppt/tags/tag304.xml><?xml version="1.0" encoding="utf-8"?>
<p:tagLst xmlns:a="http://schemas.openxmlformats.org/drawingml/2006/main" xmlns:r="http://schemas.openxmlformats.org/officeDocument/2006/relationships" xmlns:p="http://schemas.openxmlformats.org/presentationml/2006/main">
  <p:tag name="ROLE" val="milestone1"/>
</p:tagLst>
</file>

<file path=ppt/tags/tag305.xml><?xml version="1.0" encoding="utf-8"?>
<p:tagLst xmlns:a="http://schemas.openxmlformats.org/drawingml/2006/main" xmlns:r="http://schemas.openxmlformats.org/officeDocument/2006/relationships" xmlns:p="http://schemas.openxmlformats.org/presentationml/2006/main">
  <p:tag name="ROLE" val="milestone2"/>
</p:tagLst>
</file>

<file path=ppt/tags/tag306.xml><?xml version="1.0" encoding="utf-8"?>
<p:tagLst xmlns:a="http://schemas.openxmlformats.org/drawingml/2006/main" xmlns:r="http://schemas.openxmlformats.org/officeDocument/2006/relationships" xmlns:p="http://schemas.openxmlformats.org/presentationml/2006/main">
  <p:tag name="ROLE" val="milestone3"/>
</p:tagLst>
</file>

<file path=ppt/tags/tag307.xml><?xml version="1.0" encoding="utf-8"?>
<p:tagLst xmlns:a="http://schemas.openxmlformats.org/drawingml/2006/main" xmlns:r="http://schemas.openxmlformats.org/officeDocument/2006/relationships" xmlns:p="http://schemas.openxmlformats.org/presentationml/2006/main">
  <p:tag name="ROLE" val="subtitle4"/>
</p:tagLst>
</file>

<file path=ppt/tags/tag308.xml><?xml version="1.0" encoding="utf-8"?>
<p:tagLst xmlns:a="http://schemas.openxmlformats.org/drawingml/2006/main" xmlns:r="http://schemas.openxmlformats.org/officeDocument/2006/relationships" xmlns:p="http://schemas.openxmlformats.org/presentationml/2006/main">
  <p:tag name="ROLE" val="textplaceholder4"/>
</p:tagLst>
</file>

<file path=ppt/tags/tag309.xml><?xml version="1.0" encoding="utf-8"?>
<p:tagLst xmlns:a="http://schemas.openxmlformats.org/drawingml/2006/main" xmlns:r="http://schemas.openxmlformats.org/officeDocument/2006/relationships" xmlns:p="http://schemas.openxmlformats.org/presentationml/2006/main">
  <p:tag name="ROLE" val="milestone4"/>
</p:tagLst>
</file>

<file path=ppt/tags/tag31.xml><?xml version="1.0" encoding="utf-8"?>
<p:tagLst xmlns:a="http://schemas.openxmlformats.org/drawingml/2006/main" xmlns:r="http://schemas.openxmlformats.org/officeDocument/2006/relationships" xmlns:p="http://schemas.openxmlformats.org/presentationml/2006/main">
  <p:tag name="ROLE" val="subtitle2"/>
</p:tagLst>
</file>

<file path=ppt/tags/tag310.xml><?xml version="1.0" encoding="utf-8"?>
<p:tagLst xmlns:a="http://schemas.openxmlformats.org/drawingml/2006/main" xmlns:r="http://schemas.openxmlformats.org/officeDocument/2006/relationships" xmlns:p="http://schemas.openxmlformats.org/presentationml/2006/main">
  <p:tag name="ROLE" val="subtitle5"/>
</p:tagLst>
</file>

<file path=ppt/tags/tag311.xml><?xml version="1.0" encoding="utf-8"?>
<p:tagLst xmlns:a="http://schemas.openxmlformats.org/drawingml/2006/main" xmlns:r="http://schemas.openxmlformats.org/officeDocument/2006/relationships" xmlns:p="http://schemas.openxmlformats.org/presentationml/2006/main">
  <p:tag name="ROLE" val="textplaceholder5"/>
</p:tagLst>
</file>

<file path=ppt/tags/tag312.xml><?xml version="1.0" encoding="utf-8"?>
<p:tagLst xmlns:a="http://schemas.openxmlformats.org/drawingml/2006/main" xmlns:r="http://schemas.openxmlformats.org/officeDocument/2006/relationships" xmlns:p="http://schemas.openxmlformats.org/presentationml/2006/main">
  <p:tag name="ROLE" val="milestone5"/>
</p:tagLst>
</file>

<file path=ppt/tags/tag313.xml><?xml version="1.0" encoding="utf-8"?>
<p:tagLst xmlns:a="http://schemas.openxmlformats.org/drawingml/2006/main" xmlns:r="http://schemas.openxmlformats.org/officeDocument/2006/relationships" xmlns:p="http://schemas.openxmlformats.org/presentationml/2006/main">
  <p:tag name="ROLE" val="title"/>
</p:tagLst>
</file>

<file path=ppt/tags/tag314.xml><?xml version="1.0" encoding="utf-8"?>
<p:tagLst xmlns:a="http://schemas.openxmlformats.org/drawingml/2006/main" xmlns:r="http://schemas.openxmlformats.org/officeDocument/2006/relationships" xmlns:p="http://schemas.openxmlformats.org/presentationml/2006/main">
  <p:tag name="ROLE" val="footer"/>
</p:tagLst>
</file>

<file path=ppt/tags/tag315.xml><?xml version="1.0" encoding="utf-8"?>
<p:tagLst xmlns:a="http://schemas.openxmlformats.org/drawingml/2006/main" xmlns:r="http://schemas.openxmlformats.org/officeDocument/2006/relationships" xmlns:p="http://schemas.openxmlformats.org/presentationml/2006/main">
  <p:tag name="ROLE" val="milestone1"/>
</p:tagLst>
</file>

<file path=ppt/tags/tag316.xml><?xml version="1.0" encoding="utf-8"?>
<p:tagLst xmlns:a="http://schemas.openxmlformats.org/drawingml/2006/main" xmlns:r="http://schemas.openxmlformats.org/officeDocument/2006/relationships" xmlns:p="http://schemas.openxmlformats.org/presentationml/2006/main">
  <p:tag name="ROLE" val="milestone2"/>
</p:tagLst>
</file>

<file path=ppt/tags/tag317.xml><?xml version="1.0" encoding="utf-8"?>
<p:tagLst xmlns:a="http://schemas.openxmlformats.org/drawingml/2006/main" xmlns:r="http://schemas.openxmlformats.org/officeDocument/2006/relationships" xmlns:p="http://schemas.openxmlformats.org/presentationml/2006/main">
  <p:tag name="ROLE" val="milestone3"/>
</p:tagLst>
</file>

<file path=ppt/tags/tag318.xml><?xml version="1.0" encoding="utf-8"?>
<p:tagLst xmlns:a="http://schemas.openxmlformats.org/drawingml/2006/main" xmlns:r="http://schemas.openxmlformats.org/officeDocument/2006/relationships" xmlns:p="http://schemas.openxmlformats.org/presentationml/2006/main">
  <p:tag name="ROLE" val="milestone4"/>
</p:tagLst>
</file>

<file path=ppt/tags/tag319.xml><?xml version="1.0" encoding="utf-8"?>
<p:tagLst xmlns:a="http://schemas.openxmlformats.org/drawingml/2006/main" xmlns:r="http://schemas.openxmlformats.org/officeDocument/2006/relationships" xmlns:p="http://schemas.openxmlformats.org/presentationml/2006/main">
  <p:tag name="ROLE" val="milestone5"/>
</p:tagLst>
</file>

<file path=ppt/tags/tag32.xml><?xml version="1.0" encoding="utf-8"?>
<p:tagLst xmlns:a="http://schemas.openxmlformats.org/drawingml/2006/main" xmlns:r="http://schemas.openxmlformats.org/officeDocument/2006/relationships" xmlns:p="http://schemas.openxmlformats.org/presentationml/2006/main">
  <p:tag name="ROLE" val="subtitle3"/>
</p:tagLst>
</file>

<file path=ppt/tags/tag320.xml><?xml version="1.0" encoding="utf-8"?>
<p:tagLst xmlns:a="http://schemas.openxmlformats.org/drawingml/2006/main" xmlns:r="http://schemas.openxmlformats.org/officeDocument/2006/relationships" xmlns:p="http://schemas.openxmlformats.org/presentationml/2006/main">
  <p:tag name="ROLE" val="milestone6"/>
</p:tagLst>
</file>

<file path=ppt/tags/tag321.xml><?xml version="1.0" encoding="utf-8"?>
<p:tagLst xmlns:a="http://schemas.openxmlformats.org/drawingml/2006/main" xmlns:r="http://schemas.openxmlformats.org/officeDocument/2006/relationships" xmlns:p="http://schemas.openxmlformats.org/presentationml/2006/main">
  <p:tag name="ROLE" val="textplaceholder1"/>
</p:tagLst>
</file>

<file path=ppt/tags/tag322.xml><?xml version="1.0" encoding="utf-8"?>
<p:tagLst xmlns:a="http://schemas.openxmlformats.org/drawingml/2006/main" xmlns:r="http://schemas.openxmlformats.org/officeDocument/2006/relationships" xmlns:p="http://schemas.openxmlformats.org/presentationml/2006/main">
  <p:tag name="ROLE" val="subtitle1"/>
</p:tagLst>
</file>

<file path=ppt/tags/tag323.xml><?xml version="1.0" encoding="utf-8"?>
<p:tagLst xmlns:a="http://schemas.openxmlformats.org/drawingml/2006/main" xmlns:r="http://schemas.openxmlformats.org/officeDocument/2006/relationships" xmlns:p="http://schemas.openxmlformats.org/presentationml/2006/main">
  <p:tag name="ROLE" val="textplaceholder2"/>
</p:tagLst>
</file>

<file path=ppt/tags/tag324.xml><?xml version="1.0" encoding="utf-8"?>
<p:tagLst xmlns:a="http://schemas.openxmlformats.org/drawingml/2006/main" xmlns:r="http://schemas.openxmlformats.org/officeDocument/2006/relationships" xmlns:p="http://schemas.openxmlformats.org/presentationml/2006/main">
  <p:tag name="ROLE" val="subtitle2"/>
</p:tagLst>
</file>

<file path=ppt/tags/tag325.xml><?xml version="1.0" encoding="utf-8"?>
<p:tagLst xmlns:a="http://schemas.openxmlformats.org/drawingml/2006/main" xmlns:r="http://schemas.openxmlformats.org/officeDocument/2006/relationships" xmlns:p="http://schemas.openxmlformats.org/presentationml/2006/main">
  <p:tag name="ROLE" val="textplaceholder3"/>
</p:tagLst>
</file>

<file path=ppt/tags/tag326.xml><?xml version="1.0" encoding="utf-8"?>
<p:tagLst xmlns:a="http://schemas.openxmlformats.org/drawingml/2006/main" xmlns:r="http://schemas.openxmlformats.org/officeDocument/2006/relationships" xmlns:p="http://schemas.openxmlformats.org/presentationml/2006/main">
  <p:tag name="ROLE" val="subtitle3"/>
</p:tagLst>
</file>

<file path=ppt/tags/tag327.xml><?xml version="1.0" encoding="utf-8"?>
<p:tagLst xmlns:a="http://schemas.openxmlformats.org/drawingml/2006/main" xmlns:r="http://schemas.openxmlformats.org/officeDocument/2006/relationships" xmlns:p="http://schemas.openxmlformats.org/presentationml/2006/main">
  <p:tag name="ROLE" val="textplaceholder4"/>
</p:tagLst>
</file>

<file path=ppt/tags/tag328.xml><?xml version="1.0" encoding="utf-8"?>
<p:tagLst xmlns:a="http://schemas.openxmlformats.org/drawingml/2006/main" xmlns:r="http://schemas.openxmlformats.org/officeDocument/2006/relationships" xmlns:p="http://schemas.openxmlformats.org/presentationml/2006/main">
  <p:tag name="ROLE" val="subtitle4"/>
</p:tagLst>
</file>

<file path=ppt/tags/tag329.xml><?xml version="1.0" encoding="utf-8"?>
<p:tagLst xmlns:a="http://schemas.openxmlformats.org/drawingml/2006/main" xmlns:r="http://schemas.openxmlformats.org/officeDocument/2006/relationships" xmlns:p="http://schemas.openxmlformats.org/presentationml/2006/main">
  <p:tag name="ROLE" val="textplaceholder5"/>
</p:tagLst>
</file>

<file path=ppt/tags/tag33.xml><?xml version="1.0" encoding="utf-8"?>
<p:tagLst xmlns:a="http://schemas.openxmlformats.org/drawingml/2006/main" xmlns:r="http://schemas.openxmlformats.org/officeDocument/2006/relationships" xmlns:p="http://schemas.openxmlformats.org/presentationml/2006/main">
  <p:tag name="ROLE" val="subtitle4"/>
</p:tagLst>
</file>

<file path=ppt/tags/tag330.xml><?xml version="1.0" encoding="utf-8"?>
<p:tagLst xmlns:a="http://schemas.openxmlformats.org/drawingml/2006/main" xmlns:r="http://schemas.openxmlformats.org/officeDocument/2006/relationships" xmlns:p="http://schemas.openxmlformats.org/presentationml/2006/main">
  <p:tag name="ROLE" val="subtitle5"/>
</p:tagLst>
</file>

<file path=ppt/tags/tag331.xml><?xml version="1.0" encoding="utf-8"?>
<p:tagLst xmlns:a="http://schemas.openxmlformats.org/drawingml/2006/main" xmlns:r="http://schemas.openxmlformats.org/officeDocument/2006/relationships" xmlns:p="http://schemas.openxmlformats.org/presentationml/2006/main">
  <p:tag name="ROLE" val="textplaceholder6"/>
</p:tagLst>
</file>

<file path=ppt/tags/tag332.xml><?xml version="1.0" encoding="utf-8"?>
<p:tagLst xmlns:a="http://schemas.openxmlformats.org/drawingml/2006/main" xmlns:r="http://schemas.openxmlformats.org/officeDocument/2006/relationships" xmlns:p="http://schemas.openxmlformats.org/presentationml/2006/main">
  <p:tag name="ROLE" val="subtitle6"/>
</p:tagLst>
</file>

<file path=ppt/tags/tag333.xml><?xml version="1.0" encoding="utf-8"?>
<p:tagLst xmlns:a="http://schemas.openxmlformats.org/drawingml/2006/main" xmlns:r="http://schemas.openxmlformats.org/officeDocument/2006/relationships" xmlns:p="http://schemas.openxmlformats.org/presentationml/2006/main">
  <p:tag name="ROLE" val="title"/>
</p:tagLst>
</file>

<file path=ppt/tags/tag334.xml><?xml version="1.0" encoding="utf-8"?>
<p:tagLst xmlns:a="http://schemas.openxmlformats.org/drawingml/2006/main" xmlns:r="http://schemas.openxmlformats.org/officeDocument/2006/relationships" xmlns:p="http://schemas.openxmlformats.org/presentationml/2006/main">
  <p:tag name="ROLE" val="footer"/>
</p:tagLst>
</file>

<file path=ppt/tags/tag335.xml><?xml version="1.0" encoding="utf-8"?>
<p:tagLst xmlns:a="http://schemas.openxmlformats.org/drawingml/2006/main" xmlns:r="http://schemas.openxmlformats.org/officeDocument/2006/relationships" xmlns:p="http://schemas.openxmlformats.org/presentationml/2006/main">
  <p:tag name="ROLE" val="subtitle1"/>
</p:tagLst>
</file>

<file path=ppt/tags/tag336.xml><?xml version="1.0" encoding="utf-8"?>
<p:tagLst xmlns:a="http://schemas.openxmlformats.org/drawingml/2006/main" xmlns:r="http://schemas.openxmlformats.org/officeDocument/2006/relationships" xmlns:p="http://schemas.openxmlformats.org/presentationml/2006/main">
  <p:tag name="ROLE" val="textplaceholder1"/>
</p:tagLst>
</file>

<file path=ppt/tags/tag337.xml><?xml version="1.0" encoding="utf-8"?>
<p:tagLst xmlns:a="http://schemas.openxmlformats.org/drawingml/2006/main" xmlns:r="http://schemas.openxmlformats.org/officeDocument/2006/relationships" xmlns:p="http://schemas.openxmlformats.org/presentationml/2006/main">
  <p:tag name="ROLE" val="subtitle2"/>
</p:tagLst>
</file>

<file path=ppt/tags/tag338.xml><?xml version="1.0" encoding="utf-8"?>
<p:tagLst xmlns:a="http://schemas.openxmlformats.org/drawingml/2006/main" xmlns:r="http://schemas.openxmlformats.org/officeDocument/2006/relationships" xmlns:p="http://schemas.openxmlformats.org/presentationml/2006/main">
  <p:tag name="ROLE" val="textplaceholder3"/>
</p:tagLst>
</file>

<file path=ppt/tags/tag339.xml><?xml version="1.0" encoding="utf-8"?>
<p:tagLst xmlns:a="http://schemas.openxmlformats.org/drawingml/2006/main" xmlns:r="http://schemas.openxmlformats.org/officeDocument/2006/relationships" xmlns:p="http://schemas.openxmlformats.org/presentationml/2006/main">
  <p:tag name="ROLE" val="subtitle3"/>
</p:tagLst>
</file>

<file path=ppt/tags/tag34.xml><?xml version="1.0" encoding="utf-8"?>
<p:tagLst xmlns:a="http://schemas.openxmlformats.org/drawingml/2006/main" xmlns:r="http://schemas.openxmlformats.org/officeDocument/2006/relationships" xmlns:p="http://schemas.openxmlformats.org/presentationml/2006/main">
  <p:tag name="ROLE" val="footer"/>
</p:tagLst>
</file>

<file path=ppt/tags/tag340.xml><?xml version="1.0" encoding="utf-8"?>
<p:tagLst xmlns:a="http://schemas.openxmlformats.org/drawingml/2006/main" xmlns:r="http://schemas.openxmlformats.org/officeDocument/2006/relationships" xmlns:p="http://schemas.openxmlformats.org/presentationml/2006/main">
  <p:tag name="ROLE" val="textplaceholder2"/>
</p:tagLst>
</file>

<file path=ppt/tags/tag341.xml><?xml version="1.0" encoding="utf-8"?>
<p:tagLst xmlns:a="http://schemas.openxmlformats.org/drawingml/2006/main" xmlns:r="http://schemas.openxmlformats.org/officeDocument/2006/relationships" xmlns:p="http://schemas.openxmlformats.org/presentationml/2006/main">
  <p:tag name="ROLE" val="subtitle4"/>
</p:tagLst>
</file>

<file path=ppt/tags/tag342.xml><?xml version="1.0" encoding="utf-8"?>
<p:tagLst xmlns:a="http://schemas.openxmlformats.org/drawingml/2006/main" xmlns:r="http://schemas.openxmlformats.org/officeDocument/2006/relationships" xmlns:p="http://schemas.openxmlformats.org/presentationml/2006/main">
  <p:tag name="ROLE" val="textplaceholder4"/>
</p:tagLst>
</file>

<file path=ppt/tags/tag343.xml><?xml version="1.0" encoding="utf-8"?>
<p:tagLst xmlns:a="http://schemas.openxmlformats.org/drawingml/2006/main" xmlns:r="http://schemas.openxmlformats.org/officeDocument/2006/relationships" xmlns:p="http://schemas.openxmlformats.org/presentationml/2006/main">
  <p:tag name="ROLE" val="title"/>
</p:tagLst>
</file>

<file path=ppt/tags/tag344.xml><?xml version="1.0" encoding="utf-8"?>
<p:tagLst xmlns:a="http://schemas.openxmlformats.org/drawingml/2006/main" xmlns:r="http://schemas.openxmlformats.org/officeDocument/2006/relationships" xmlns:p="http://schemas.openxmlformats.org/presentationml/2006/main">
  <p:tag name="ROLE" val="footer"/>
</p:tagLst>
</file>

<file path=ppt/tags/tag345.xml><?xml version="1.0" encoding="utf-8"?>
<p:tagLst xmlns:a="http://schemas.openxmlformats.org/drawingml/2006/main" xmlns:r="http://schemas.openxmlformats.org/officeDocument/2006/relationships" xmlns:p="http://schemas.openxmlformats.org/presentationml/2006/main">
  <p:tag name="ROLE" val="subtitle1"/>
</p:tagLst>
</file>

<file path=ppt/tags/tag346.xml><?xml version="1.0" encoding="utf-8"?>
<p:tagLst xmlns:a="http://schemas.openxmlformats.org/drawingml/2006/main" xmlns:r="http://schemas.openxmlformats.org/officeDocument/2006/relationships" xmlns:p="http://schemas.openxmlformats.org/presentationml/2006/main">
  <p:tag name="ROLE" val="textplaceholder1"/>
</p:tagLst>
</file>

<file path=ppt/tags/tag347.xml><?xml version="1.0" encoding="utf-8"?>
<p:tagLst xmlns:a="http://schemas.openxmlformats.org/drawingml/2006/main" xmlns:r="http://schemas.openxmlformats.org/officeDocument/2006/relationships" xmlns:p="http://schemas.openxmlformats.org/presentationml/2006/main">
  <p:tag name="ROLE" val="subtitle2"/>
</p:tagLst>
</file>

<file path=ppt/tags/tag348.xml><?xml version="1.0" encoding="utf-8"?>
<p:tagLst xmlns:a="http://schemas.openxmlformats.org/drawingml/2006/main" xmlns:r="http://schemas.openxmlformats.org/officeDocument/2006/relationships" xmlns:p="http://schemas.openxmlformats.org/presentationml/2006/main">
  <p:tag name="ROLE" val="textplaceholder3"/>
</p:tagLst>
</file>

<file path=ppt/tags/tag349.xml><?xml version="1.0" encoding="utf-8"?>
<p:tagLst xmlns:a="http://schemas.openxmlformats.org/drawingml/2006/main" xmlns:r="http://schemas.openxmlformats.org/officeDocument/2006/relationships" xmlns:p="http://schemas.openxmlformats.org/presentationml/2006/main">
  <p:tag name="ROLE" val="subtitle3"/>
</p:tagLst>
</file>

<file path=ppt/tags/tag35.xml><?xml version="1.0" encoding="utf-8"?>
<p:tagLst xmlns:a="http://schemas.openxmlformats.org/drawingml/2006/main" xmlns:r="http://schemas.openxmlformats.org/officeDocument/2006/relationships" xmlns:p="http://schemas.openxmlformats.org/presentationml/2006/main">
  <p:tag name="ROLE" val="subtitle1"/>
</p:tagLst>
</file>

<file path=ppt/tags/tag350.xml><?xml version="1.0" encoding="utf-8"?>
<p:tagLst xmlns:a="http://schemas.openxmlformats.org/drawingml/2006/main" xmlns:r="http://schemas.openxmlformats.org/officeDocument/2006/relationships" xmlns:p="http://schemas.openxmlformats.org/presentationml/2006/main">
  <p:tag name="ROLE" val="textplaceholder2"/>
</p:tagLst>
</file>

<file path=ppt/tags/tag351.xml><?xml version="1.0" encoding="utf-8"?>
<p:tagLst xmlns:a="http://schemas.openxmlformats.org/drawingml/2006/main" xmlns:r="http://schemas.openxmlformats.org/officeDocument/2006/relationships" xmlns:p="http://schemas.openxmlformats.org/presentationml/2006/main">
  <p:tag name="ROLE" val="subtitle4"/>
</p:tagLst>
</file>

<file path=ppt/tags/tag352.xml><?xml version="1.0" encoding="utf-8"?>
<p:tagLst xmlns:a="http://schemas.openxmlformats.org/drawingml/2006/main" xmlns:r="http://schemas.openxmlformats.org/officeDocument/2006/relationships" xmlns:p="http://schemas.openxmlformats.org/presentationml/2006/main">
  <p:tag name="ROLE" val="textplaceholder4"/>
</p:tagLst>
</file>

<file path=ppt/tags/tag353.xml><?xml version="1.0" encoding="utf-8"?>
<p:tagLst xmlns:a="http://schemas.openxmlformats.org/drawingml/2006/main" xmlns:r="http://schemas.openxmlformats.org/officeDocument/2006/relationships" xmlns:p="http://schemas.openxmlformats.org/presentationml/2006/main">
  <p:tag name="ROLE" val="title"/>
</p:tagLst>
</file>

<file path=ppt/tags/tag354.xml><?xml version="1.0" encoding="utf-8"?>
<p:tagLst xmlns:a="http://schemas.openxmlformats.org/drawingml/2006/main" xmlns:r="http://schemas.openxmlformats.org/officeDocument/2006/relationships" xmlns:p="http://schemas.openxmlformats.org/presentationml/2006/main">
  <p:tag name="ROLE" val="footer"/>
</p:tagLst>
</file>

<file path=ppt/tags/tag355.xml><?xml version="1.0" encoding="utf-8"?>
<p:tagLst xmlns:a="http://schemas.openxmlformats.org/drawingml/2006/main" xmlns:r="http://schemas.openxmlformats.org/officeDocument/2006/relationships" xmlns:p="http://schemas.openxmlformats.org/presentationml/2006/main">
  <p:tag name="ROLE" val="subtitle1"/>
</p:tagLst>
</file>

<file path=ppt/tags/tag356.xml><?xml version="1.0" encoding="utf-8"?>
<p:tagLst xmlns:a="http://schemas.openxmlformats.org/drawingml/2006/main" xmlns:r="http://schemas.openxmlformats.org/officeDocument/2006/relationships" xmlns:p="http://schemas.openxmlformats.org/presentationml/2006/main">
  <p:tag name="ROLE" val="title"/>
</p:tagLst>
</file>

<file path=ppt/tags/tag357.xml><?xml version="1.0" encoding="utf-8"?>
<p:tagLst xmlns:a="http://schemas.openxmlformats.org/drawingml/2006/main" xmlns:r="http://schemas.openxmlformats.org/officeDocument/2006/relationships" xmlns:p="http://schemas.openxmlformats.org/presentationml/2006/main">
  <p:tag name="ROLE" val="footer"/>
</p:tagLst>
</file>

<file path=ppt/tags/tag358.xml><?xml version="1.0" encoding="utf-8"?>
<p:tagLst xmlns:a="http://schemas.openxmlformats.org/drawingml/2006/main" xmlns:r="http://schemas.openxmlformats.org/officeDocument/2006/relationships" xmlns:p="http://schemas.openxmlformats.org/presentationml/2006/main">
  <p:tag name="ROLE" val="subtitle1"/>
</p:tagLst>
</file>

<file path=ppt/tags/tag359.xml><?xml version="1.0" encoding="utf-8"?>
<p:tagLst xmlns:a="http://schemas.openxmlformats.org/drawingml/2006/main" xmlns:r="http://schemas.openxmlformats.org/officeDocument/2006/relationships" xmlns:p="http://schemas.openxmlformats.org/presentationml/2006/main">
  <p:tag name="ROLE" val="title"/>
</p:tagLst>
</file>

<file path=ppt/tags/tag36.xml><?xml version="1.0" encoding="utf-8"?>
<p:tagLst xmlns:a="http://schemas.openxmlformats.org/drawingml/2006/main" xmlns:r="http://schemas.openxmlformats.org/officeDocument/2006/relationships" xmlns:p="http://schemas.openxmlformats.org/presentationml/2006/main">
  <p:tag name="ROLE" val="subtitle2"/>
</p:tagLst>
</file>

<file path=ppt/tags/tag360.xml><?xml version="1.0" encoding="utf-8"?>
<p:tagLst xmlns:a="http://schemas.openxmlformats.org/drawingml/2006/main" xmlns:r="http://schemas.openxmlformats.org/officeDocument/2006/relationships" xmlns:p="http://schemas.openxmlformats.org/presentationml/2006/main">
  <p:tag name="ROLE" val="footer"/>
</p:tagLst>
</file>

<file path=ppt/tags/tag361.xml><?xml version="1.0" encoding="utf-8"?>
<p:tagLst xmlns:a="http://schemas.openxmlformats.org/drawingml/2006/main" xmlns:r="http://schemas.openxmlformats.org/officeDocument/2006/relationships" xmlns:p="http://schemas.openxmlformats.org/presentationml/2006/main">
  <p:tag name="ROLE" val="subtitle1"/>
</p:tagLst>
</file>

<file path=ppt/tags/tag362.xml><?xml version="1.0" encoding="utf-8"?>
<p:tagLst xmlns:a="http://schemas.openxmlformats.org/drawingml/2006/main" xmlns:r="http://schemas.openxmlformats.org/officeDocument/2006/relationships" xmlns:p="http://schemas.openxmlformats.org/presentationml/2006/main">
  <p:tag name="ROLE" val="subtitle1"/>
</p:tagLst>
</file>

<file path=ppt/tags/tag363.xml><?xml version="1.0" encoding="utf-8"?>
<p:tagLst xmlns:a="http://schemas.openxmlformats.org/drawingml/2006/main" xmlns:r="http://schemas.openxmlformats.org/officeDocument/2006/relationships" xmlns:p="http://schemas.openxmlformats.org/presentationml/2006/main">
  <p:tag name="ROLE" val="title"/>
</p:tagLst>
</file>

<file path=ppt/tags/tag364.xml><?xml version="1.0" encoding="utf-8"?>
<p:tagLst xmlns:a="http://schemas.openxmlformats.org/drawingml/2006/main" xmlns:r="http://schemas.openxmlformats.org/officeDocument/2006/relationships" xmlns:p="http://schemas.openxmlformats.org/presentationml/2006/main">
  <p:tag name="ROLE" val="description1"/>
</p:tagLst>
</file>

<file path=ppt/tags/tag365.xml><?xml version="1.0" encoding="utf-8"?>
<p:tagLst xmlns:a="http://schemas.openxmlformats.org/drawingml/2006/main" xmlns:r="http://schemas.openxmlformats.org/officeDocument/2006/relationships" xmlns:p="http://schemas.openxmlformats.org/presentationml/2006/main">
  <p:tag name="ROLE" val="footer"/>
</p:tagLst>
</file>

<file path=ppt/tags/tag366.xml><?xml version="1.0" encoding="utf-8"?>
<p:tagLst xmlns:a="http://schemas.openxmlformats.org/drawingml/2006/main" xmlns:r="http://schemas.openxmlformats.org/officeDocument/2006/relationships" xmlns:p="http://schemas.openxmlformats.org/presentationml/2006/main">
  <p:tag name="ROLE" val="textplaceholder1"/>
</p:tagLst>
</file>

<file path=ppt/tags/tag367.xml><?xml version="1.0" encoding="utf-8"?>
<p:tagLst xmlns:a="http://schemas.openxmlformats.org/drawingml/2006/main" xmlns:r="http://schemas.openxmlformats.org/officeDocument/2006/relationships" xmlns:p="http://schemas.openxmlformats.org/presentationml/2006/main">
  <p:tag name="ROLE" val="subtitle1"/>
</p:tagLst>
</file>

<file path=ppt/tags/tag368.xml><?xml version="1.0" encoding="utf-8"?>
<p:tagLst xmlns:a="http://schemas.openxmlformats.org/drawingml/2006/main" xmlns:r="http://schemas.openxmlformats.org/officeDocument/2006/relationships" xmlns:p="http://schemas.openxmlformats.org/presentationml/2006/main">
  <p:tag name="ROLE" val="textplaceholder1"/>
</p:tagLst>
</file>

<file path=ppt/tags/tag369.xml><?xml version="1.0" encoding="utf-8"?>
<p:tagLst xmlns:a="http://schemas.openxmlformats.org/drawingml/2006/main" xmlns:r="http://schemas.openxmlformats.org/officeDocument/2006/relationships" xmlns:p="http://schemas.openxmlformats.org/presentationml/2006/main">
  <p:tag name="ROLE" val="footer"/>
</p:tagLst>
</file>

<file path=ppt/tags/tag37.xml><?xml version="1.0" encoding="utf-8"?>
<p:tagLst xmlns:a="http://schemas.openxmlformats.org/drawingml/2006/main" xmlns:r="http://schemas.openxmlformats.org/officeDocument/2006/relationships" xmlns:p="http://schemas.openxmlformats.org/presentationml/2006/main">
  <p:tag name="ROLE" val="subtitle3"/>
</p:tagLst>
</file>

<file path=ppt/tags/tag370.xml><?xml version="1.0" encoding="utf-8"?>
<p:tagLst xmlns:a="http://schemas.openxmlformats.org/drawingml/2006/main" xmlns:r="http://schemas.openxmlformats.org/officeDocument/2006/relationships" xmlns:p="http://schemas.openxmlformats.org/presentationml/2006/main">
  <p:tag name="ROLE" val="title"/>
</p:tagLst>
</file>

<file path=ppt/tags/tag371.xml><?xml version="1.0" encoding="utf-8"?>
<p:tagLst xmlns:a="http://schemas.openxmlformats.org/drawingml/2006/main" xmlns:r="http://schemas.openxmlformats.org/officeDocument/2006/relationships" xmlns:p="http://schemas.openxmlformats.org/presentationml/2006/main">
  <p:tag name="ROLE" val="subtitle2"/>
</p:tagLst>
</file>

<file path=ppt/tags/tag372.xml><?xml version="1.0" encoding="utf-8"?>
<p:tagLst xmlns:a="http://schemas.openxmlformats.org/drawingml/2006/main" xmlns:r="http://schemas.openxmlformats.org/officeDocument/2006/relationships" xmlns:p="http://schemas.openxmlformats.org/presentationml/2006/main">
  <p:tag name="ROLE" val="textplaceholder2"/>
</p:tagLst>
</file>

<file path=ppt/tags/tag373.xml><?xml version="1.0" encoding="utf-8"?>
<p:tagLst xmlns:a="http://schemas.openxmlformats.org/drawingml/2006/main" xmlns:r="http://schemas.openxmlformats.org/officeDocument/2006/relationships" xmlns:p="http://schemas.openxmlformats.org/presentationml/2006/main">
  <p:tag name="ROLE" val="subtitle3"/>
</p:tagLst>
</file>

<file path=ppt/tags/tag374.xml><?xml version="1.0" encoding="utf-8"?>
<p:tagLst xmlns:a="http://schemas.openxmlformats.org/drawingml/2006/main" xmlns:r="http://schemas.openxmlformats.org/officeDocument/2006/relationships" xmlns:p="http://schemas.openxmlformats.org/presentationml/2006/main">
  <p:tag name="ROLE" val="textplaceholder3"/>
</p:tagLst>
</file>

<file path=ppt/tags/tag375.xml><?xml version="1.0" encoding="utf-8"?>
<p:tagLst xmlns:a="http://schemas.openxmlformats.org/drawingml/2006/main" xmlns:r="http://schemas.openxmlformats.org/officeDocument/2006/relationships" xmlns:p="http://schemas.openxmlformats.org/presentationml/2006/main">
  <p:tag name="ROLE" val="subtitle1"/>
</p:tagLst>
</file>

<file path=ppt/tags/tag376.xml><?xml version="1.0" encoding="utf-8"?>
<p:tagLst xmlns:a="http://schemas.openxmlformats.org/drawingml/2006/main" xmlns:r="http://schemas.openxmlformats.org/officeDocument/2006/relationships" xmlns:p="http://schemas.openxmlformats.org/presentationml/2006/main">
  <p:tag name="ROLE" val="textplaceholder1"/>
</p:tagLst>
</file>

<file path=ppt/tags/tag377.xml><?xml version="1.0" encoding="utf-8"?>
<p:tagLst xmlns:a="http://schemas.openxmlformats.org/drawingml/2006/main" xmlns:r="http://schemas.openxmlformats.org/officeDocument/2006/relationships" xmlns:p="http://schemas.openxmlformats.org/presentationml/2006/main">
  <p:tag name="ROLE" val="footer"/>
</p:tagLst>
</file>

<file path=ppt/tags/tag378.xml><?xml version="1.0" encoding="utf-8"?>
<p:tagLst xmlns:a="http://schemas.openxmlformats.org/drawingml/2006/main" xmlns:r="http://schemas.openxmlformats.org/officeDocument/2006/relationships" xmlns:p="http://schemas.openxmlformats.org/presentationml/2006/main">
  <p:tag name="ROLE" val="title"/>
</p:tagLst>
</file>

<file path=ppt/tags/tag379.xml><?xml version="1.0" encoding="utf-8"?>
<p:tagLst xmlns:a="http://schemas.openxmlformats.org/drawingml/2006/main" xmlns:r="http://schemas.openxmlformats.org/officeDocument/2006/relationships" xmlns:p="http://schemas.openxmlformats.org/presentationml/2006/main">
  <p:tag name="ROLE" val="subtitle2"/>
</p:tagLst>
</file>

<file path=ppt/tags/tag38.xml><?xml version="1.0" encoding="utf-8"?>
<p:tagLst xmlns:a="http://schemas.openxmlformats.org/drawingml/2006/main" xmlns:r="http://schemas.openxmlformats.org/officeDocument/2006/relationships" xmlns:p="http://schemas.openxmlformats.org/presentationml/2006/main">
  <p:tag name="ROLE" val="subtitle4"/>
</p:tagLst>
</file>

<file path=ppt/tags/tag380.xml><?xml version="1.0" encoding="utf-8"?>
<p:tagLst xmlns:a="http://schemas.openxmlformats.org/drawingml/2006/main" xmlns:r="http://schemas.openxmlformats.org/officeDocument/2006/relationships" xmlns:p="http://schemas.openxmlformats.org/presentationml/2006/main">
  <p:tag name="ROLE" val="textplaceholder2"/>
</p:tagLst>
</file>

<file path=ppt/tags/tag381.xml><?xml version="1.0" encoding="utf-8"?>
<p:tagLst xmlns:a="http://schemas.openxmlformats.org/drawingml/2006/main" xmlns:r="http://schemas.openxmlformats.org/officeDocument/2006/relationships" xmlns:p="http://schemas.openxmlformats.org/presentationml/2006/main">
  <p:tag name="ROLE" val="subtitle3"/>
</p:tagLst>
</file>

<file path=ppt/tags/tag382.xml><?xml version="1.0" encoding="utf-8"?>
<p:tagLst xmlns:a="http://schemas.openxmlformats.org/drawingml/2006/main" xmlns:r="http://schemas.openxmlformats.org/officeDocument/2006/relationships" xmlns:p="http://schemas.openxmlformats.org/presentationml/2006/main">
  <p:tag name="ROLE" val="textplaceholder3"/>
</p:tagLst>
</file>

<file path=ppt/tags/tag383.xml><?xml version="1.0" encoding="utf-8"?>
<p:tagLst xmlns:a="http://schemas.openxmlformats.org/drawingml/2006/main" xmlns:r="http://schemas.openxmlformats.org/officeDocument/2006/relationships" xmlns:p="http://schemas.openxmlformats.org/presentationml/2006/main">
  <p:tag name="ROLE" val="subtitle4"/>
</p:tagLst>
</file>

<file path=ppt/tags/tag384.xml><?xml version="1.0" encoding="utf-8"?>
<p:tagLst xmlns:a="http://schemas.openxmlformats.org/drawingml/2006/main" xmlns:r="http://schemas.openxmlformats.org/officeDocument/2006/relationships" xmlns:p="http://schemas.openxmlformats.org/presentationml/2006/main">
  <p:tag name="ROLE" val="textplaceholder4"/>
</p:tagLst>
</file>

<file path=ppt/tags/tag385.xml><?xml version="1.0" encoding="utf-8"?>
<p:tagLst xmlns:a="http://schemas.openxmlformats.org/drawingml/2006/main" xmlns:r="http://schemas.openxmlformats.org/officeDocument/2006/relationships" xmlns:p="http://schemas.openxmlformats.org/presentationml/2006/main">
  <p:tag name="ROLE" val="subtitle1"/>
</p:tagLst>
</file>

<file path=ppt/tags/tag386.xml><?xml version="1.0" encoding="utf-8"?>
<p:tagLst xmlns:a="http://schemas.openxmlformats.org/drawingml/2006/main" xmlns:r="http://schemas.openxmlformats.org/officeDocument/2006/relationships" xmlns:p="http://schemas.openxmlformats.org/presentationml/2006/main">
  <p:tag name="ROLE" val="description1"/>
</p:tagLst>
</file>

<file path=ppt/tags/tag387.xml><?xml version="1.0" encoding="utf-8"?>
<p:tagLst xmlns:a="http://schemas.openxmlformats.org/drawingml/2006/main" xmlns:r="http://schemas.openxmlformats.org/officeDocument/2006/relationships" xmlns:p="http://schemas.openxmlformats.org/presentationml/2006/main">
  <p:tag name="ROLE" val="footer"/>
</p:tagLst>
</file>

<file path=ppt/tags/tag388.xml><?xml version="1.0" encoding="utf-8"?>
<p:tagLst xmlns:a="http://schemas.openxmlformats.org/drawingml/2006/main" xmlns:r="http://schemas.openxmlformats.org/officeDocument/2006/relationships" xmlns:p="http://schemas.openxmlformats.org/presentationml/2006/main">
  <p:tag name="ROLE" val="title"/>
</p:tagLst>
</file>

<file path=ppt/tags/tag389.xml><?xml version="1.0" encoding="utf-8"?>
<p:tagLst xmlns:a="http://schemas.openxmlformats.org/drawingml/2006/main" xmlns:r="http://schemas.openxmlformats.org/officeDocument/2006/relationships" xmlns:p="http://schemas.openxmlformats.org/presentationml/2006/main">
  <p:tag name="ROLE" val="subtitle2"/>
</p:tagLst>
</file>

<file path=ppt/tags/tag39.xml><?xml version="1.0" encoding="utf-8"?>
<p:tagLst xmlns:a="http://schemas.openxmlformats.org/drawingml/2006/main" xmlns:r="http://schemas.openxmlformats.org/officeDocument/2006/relationships" xmlns:p="http://schemas.openxmlformats.org/presentationml/2006/main">
  <p:tag name="ROLE" val="subtitle5"/>
</p:tagLst>
</file>

<file path=ppt/tags/tag390.xml><?xml version="1.0" encoding="utf-8"?>
<p:tagLst xmlns:a="http://schemas.openxmlformats.org/drawingml/2006/main" xmlns:r="http://schemas.openxmlformats.org/officeDocument/2006/relationships" xmlns:p="http://schemas.openxmlformats.org/presentationml/2006/main">
  <p:tag name="ROLE" val="description2"/>
</p:tagLst>
</file>

<file path=ppt/tags/tag391.xml><?xml version="1.0" encoding="utf-8"?>
<p:tagLst xmlns:a="http://schemas.openxmlformats.org/drawingml/2006/main" xmlns:r="http://schemas.openxmlformats.org/officeDocument/2006/relationships" xmlns:p="http://schemas.openxmlformats.org/presentationml/2006/main">
  <p:tag name="ROLE" val="subtitle3"/>
</p:tagLst>
</file>

<file path=ppt/tags/tag392.xml><?xml version="1.0" encoding="utf-8"?>
<p:tagLst xmlns:a="http://schemas.openxmlformats.org/drawingml/2006/main" xmlns:r="http://schemas.openxmlformats.org/officeDocument/2006/relationships" xmlns:p="http://schemas.openxmlformats.org/presentationml/2006/main">
  <p:tag name="ROLE" val="description3"/>
</p:tagLst>
</file>

<file path=ppt/tags/tag393.xml><?xml version="1.0" encoding="utf-8"?>
<p:tagLst xmlns:a="http://schemas.openxmlformats.org/drawingml/2006/main" xmlns:r="http://schemas.openxmlformats.org/officeDocument/2006/relationships" xmlns:p="http://schemas.openxmlformats.org/presentationml/2006/main">
  <p:tag name="ROLE" val="subtitle4"/>
</p:tagLst>
</file>

<file path=ppt/tags/tag394.xml><?xml version="1.0" encoding="utf-8"?>
<p:tagLst xmlns:a="http://schemas.openxmlformats.org/drawingml/2006/main" xmlns:r="http://schemas.openxmlformats.org/officeDocument/2006/relationships" xmlns:p="http://schemas.openxmlformats.org/presentationml/2006/main">
  <p:tag name="ROLE" val="description4"/>
</p:tagLst>
</file>

<file path=ppt/tags/tag395.xml><?xml version="1.0" encoding="utf-8"?>
<p:tagLst xmlns:a="http://schemas.openxmlformats.org/drawingml/2006/main" xmlns:r="http://schemas.openxmlformats.org/officeDocument/2006/relationships" xmlns:p="http://schemas.openxmlformats.org/presentationml/2006/main">
  <p:tag name="ROLE" val="subtitle5"/>
</p:tagLst>
</file>

<file path=ppt/tags/tag396.xml><?xml version="1.0" encoding="utf-8"?>
<p:tagLst xmlns:a="http://schemas.openxmlformats.org/drawingml/2006/main" xmlns:r="http://schemas.openxmlformats.org/officeDocument/2006/relationships" xmlns:p="http://schemas.openxmlformats.org/presentationml/2006/main">
  <p:tag name="ROLE" val="description5"/>
</p:tagLst>
</file>

<file path=ppt/tags/tag397.xml><?xml version="1.0" encoding="utf-8"?>
<p:tagLst xmlns:a="http://schemas.openxmlformats.org/drawingml/2006/main" xmlns:r="http://schemas.openxmlformats.org/officeDocument/2006/relationships" xmlns:p="http://schemas.openxmlformats.org/presentationml/2006/main">
  <p:tag name="ROLE" val="subtitle6"/>
</p:tagLst>
</file>

<file path=ppt/tags/tag398.xml><?xml version="1.0" encoding="utf-8"?>
<p:tagLst xmlns:a="http://schemas.openxmlformats.org/drawingml/2006/main" xmlns:r="http://schemas.openxmlformats.org/officeDocument/2006/relationships" xmlns:p="http://schemas.openxmlformats.org/presentationml/2006/main">
  <p:tag name="ROLE" val="description6"/>
</p:tagLst>
</file>

<file path=ppt/tags/tag399.xml><?xml version="1.0" encoding="utf-8"?>
<p:tagLst xmlns:a="http://schemas.openxmlformats.org/drawingml/2006/main" xmlns:r="http://schemas.openxmlformats.org/officeDocument/2006/relationships" xmlns:p="http://schemas.openxmlformats.org/presentationml/2006/main">
  <p:tag name="ROLE" val="subtitle7"/>
</p:tagLst>
</file>

<file path=ppt/tags/tag4.xml><?xml version="1.0" encoding="utf-8"?>
<p:tagLst xmlns:a="http://schemas.openxmlformats.org/drawingml/2006/main" xmlns:r="http://schemas.openxmlformats.org/officeDocument/2006/relationships" xmlns:p="http://schemas.openxmlformats.org/presentationml/2006/main">
  <p:tag name="ROLE" val="title"/>
</p:tagLst>
</file>

<file path=ppt/tags/tag40.xml><?xml version="1.0" encoding="utf-8"?>
<p:tagLst xmlns:a="http://schemas.openxmlformats.org/drawingml/2006/main" xmlns:r="http://schemas.openxmlformats.org/officeDocument/2006/relationships" xmlns:p="http://schemas.openxmlformats.org/presentationml/2006/main">
  <p:tag name="ROLE" val="subtitle6"/>
</p:tagLst>
</file>

<file path=ppt/tags/tag400.xml><?xml version="1.0" encoding="utf-8"?>
<p:tagLst xmlns:a="http://schemas.openxmlformats.org/drawingml/2006/main" xmlns:r="http://schemas.openxmlformats.org/officeDocument/2006/relationships" xmlns:p="http://schemas.openxmlformats.org/presentationml/2006/main">
  <p:tag name="ROLE" val="description7"/>
</p:tagLst>
</file>

<file path=ppt/tags/tag401.xml><?xml version="1.0" encoding="utf-8"?>
<p:tagLst xmlns:a="http://schemas.openxmlformats.org/drawingml/2006/main" xmlns:r="http://schemas.openxmlformats.org/officeDocument/2006/relationships" xmlns:p="http://schemas.openxmlformats.org/presentationml/2006/main">
  <p:tag name="ROLE" val="title"/>
</p:tagLst>
</file>

<file path=ppt/tags/tag402.xml><?xml version="1.0" encoding="utf-8"?>
<p:tagLst xmlns:a="http://schemas.openxmlformats.org/drawingml/2006/main" xmlns:r="http://schemas.openxmlformats.org/officeDocument/2006/relationships" xmlns:p="http://schemas.openxmlformats.org/presentationml/2006/main">
  <p:tag name="ROLE" val="footer"/>
</p:tagLst>
</file>

<file path=ppt/tags/tag403.xml><?xml version="1.0" encoding="utf-8"?>
<p:tagLst xmlns:a="http://schemas.openxmlformats.org/drawingml/2006/main" xmlns:r="http://schemas.openxmlformats.org/officeDocument/2006/relationships" xmlns:p="http://schemas.openxmlformats.org/presentationml/2006/main">
  <p:tag name="ROLE" val="subtitle1"/>
</p:tagLst>
</file>

<file path=ppt/tags/tag404.xml><?xml version="1.0" encoding="utf-8"?>
<p:tagLst xmlns:a="http://schemas.openxmlformats.org/drawingml/2006/main" xmlns:r="http://schemas.openxmlformats.org/officeDocument/2006/relationships" xmlns:p="http://schemas.openxmlformats.org/presentationml/2006/main">
  <p:tag name="ROLE" val="title"/>
</p:tagLst>
</file>

<file path=ppt/tags/tag405.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06.xml><?xml version="1.0" encoding="utf-8"?>
<p:tagLst xmlns:a="http://schemas.openxmlformats.org/drawingml/2006/main" xmlns:r="http://schemas.openxmlformats.org/officeDocument/2006/relationships" xmlns:p="http://schemas.openxmlformats.org/presentationml/2006/main">
  <p:tag name="ROLE" val="footer"/>
</p:tagLst>
</file>

<file path=ppt/tags/tag407.xml><?xml version="1.0" encoding="utf-8"?>
<p:tagLst xmlns:a="http://schemas.openxmlformats.org/drawingml/2006/main" xmlns:r="http://schemas.openxmlformats.org/officeDocument/2006/relationships" xmlns:p="http://schemas.openxmlformats.org/presentationml/2006/main">
  <p:tag name="ROLE" val="subtitle1"/>
</p:tagLst>
</file>

<file path=ppt/tags/tag408.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09.xml><?xml version="1.0" encoding="utf-8"?>
<p:tagLst xmlns:a="http://schemas.openxmlformats.org/drawingml/2006/main" xmlns:r="http://schemas.openxmlformats.org/officeDocument/2006/relationships" xmlns:p="http://schemas.openxmlformats.org/presentationml/2006/main">
  <p:tag name="ROLE" val="footer"/>
</p:tagLst>
</file>

<file path=ppt/tags/tag41.xml><?xml version="1.0" encoding="utf-8"?>
<p:tagLst xmlns:a="http://schemas.openxmlformats.org/drawingml/2006/main" xmlns:r="http://schemas.openxmlformats.org/officeDocument/2006/relationships" xmlns:p="http://schemas.openxmlformats.org/presentationml/2006/main">
  <p:tag name="ROLE" val="subtitle7"/>
</p:tagLst>
</file>

<file path=ppt/tags/tag410.xml><?xml version="1.0" encoding="utf-8"?>
<p:tagLst xmlns:a="http://schemas.openxmlformats.org/drawingml/2006/main" xmlns:r="http://schemas.openxmlformats.org/officeDocument/2006/relationships" xmlns:p="http://schemas.openxmlformats.org/presentationml/2006/main">
  <p:tag name="ROLE" val="title"/>
</p:tagLst>
</file>

<file path=ppt/tags/tag411.xml><?xml version="1.0" encoding="utf-8"?>
<p:tagLst xmlns:a="http://schemas.openxmlformats.org/drawingml/2006/main" xmlns:r="http://schemas.openxmlformats.org/officeDocument/2006/relationships" xmlns:p="http://schemas.openxmlformats.org/presentationml/2006/main">
  <p:tag name="ROLE" val="subtitle2"/>
</p:tagLst>
</file>

<file path=ppt/tags/tag412.xml><?xml version="1.0" encoding="utf-8"?>
<p:tagLst xmlns:a="http://schemas.openxmlformats.org/drawingml/2006/main" xmlns:r="http://schemas.openxmlformats.org/officeDocument/2006/relationships" xmlns:p="http://schemas.openxmlformats.org/presentationml/2006/main">
  <p:tag name="ROLE" val="textplaceholder2"/>
</p:tagLst>
</file>

<file path=ppt/tags/tag413.xml><?xml version="1.0" encoding="utf-8"?>
<p:tagLst xmlns:a="http://schemas.openxmlformats.org/drawingml/2006/main" xmlns:r="http://schemas.openxmlformats.org/officeDocument/2006/relationships" xmlns:p="http://schemas.openxmlformats.org/presentationml/2006/main">
  <p:tag name="ROLE" val="subtitle3"/>
</p:tagLst>
</file>

<file path=ppt/tags/tag414.xml><?xml version="1.0" encoding="utf-8"?>
<p:tagLst xmlns:a="http://schemas.openxmlformats.org/drawingml/2006/main" xmlns:r="http://schemas.openxmlformats.org/officeDocument/2006/relationships" xmlns:p="http://schemas.openxmlformats.org/presentationml/2006/main">
  <p:tag name="ROLE" val="textplaceholder3"/>
</p:tagLst>
</file>

<file path=ppt/tags/tag415.xml><?xml version="1.0" encoding="utf-8"?>
<p:tagLst xmlns:a="http://schemas.openxmlformats.org/drawingml/2006/main" xmlns:r="http://schemas.openxmlformats.org/officeDocument/2006/relationships" xmlns:p="http://schemas.openxmlformats.org/presentationml/2006/main">
  <p:tag name="ROLE" val="value1"/>
</p:tagLst>
</file>

<file path=ppt/tags/tag416.xml><?xml version="1.0" encoding="utf-8"?>
<p:tagLst xmlns:a="http://schemas.openxmlformats.org/drawingml/2006/main" xmlns:r="http://schemas.openxmlformats.org/officeDocument/2006/relationships" xmlns:p="http://schemas.openxmlformats.org/presentationml/2006/main">
  <p:tag name="ROLE" val="value2"/>
</p:tagLst>
</file>

<file path=ppt/tags/tag417.xml><?xml version="1.0" encoding="utf-8"?>
<p:tagLst xmlns:a="http://schemas.openxmlformats.org/drawingml/2006/main" xmlns:r="http://schemas.openxmlformats.org/officeDocument/2006/relationships" xmlns:p="http://schemas.openxmlformats.org/presentationml/2006/main">
  <p:tag name="ROLE" val="value3"/>
</p:tagLst>
</file>

<file path=ppt/tags/tag418.xml><?xml version="1.0" encoding="utf-8"?>
<p:tagLst xmlns:a="http://schemas.openxmlformats.org/drawingml/2006/main" xmlns:r="http://schemas.openxmlformats.org/officeDocument/2006/relationships" xmlns:p="http://schemas.openxmlformats.org/presentationml/2006/main">
  <p:tag name="ROLE" val="footer"/>
</p:tagLst>
</file>

<file path=ppt/tags/tag419.xml><?xml version="1.0" encoding="utf-8"?>
<p:tagLst xmlns:a="http://schemas.openxmlformats.org/drawingml/2006/main" xmlns:r="http://schemas.openxmlformats.org/officeDocument/2006/relationships" xmlns:p="http://schemas.openxmlformats.org/presentationml/2006/main">
  <p:tag name="ROLE" val="title"/>
</p:tagLst>
</file>

<file path=ppt/tags/tag42.xml><?xml version="1.0" encoding="utf-8"?>
<p:tagLst xmlns:a="http://schemas.openxmlformats.org/drawingml/2006/main" xmlns:r="http://schemas.openxmlformats.org/officeDocument/2006/relationships" xmlns:p="http://schemas.openxmlformats.org/presentationml/2006/main">
  <p:tag name="ROLE" val="subtitle8"/>
</p:tagLst>
</file>

<file path=ppt/tags/tag420.xml><?xml version="1.0" encoding="utf-8"?>
<p:tagLst xmlns:a="http://schemas.openxmlformats.org/drawingml/2006/main" xmlns:r="http://schemas.openxmlformats.org/officeDocument/2006/relationships" xmlns:p="http://schemas.openxmlformats.org/presentationml/2006/main">
  <p:tag name="ROLE" val="subtitle1"/>
</p:tagLst>
</file>

<file path=ppt/tags/tag421.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22.xml><?xml version="1.0" encoding="utf-8"?>
<p:tagLst xmlns:a="http://schemas.openxmlformats.org/drawingml/2006/main" xmlns:r="http://schemas.openxmlformats.org/officeDocument/2006/relationships" xmlns:p="http://schemas.openxmlformats.org/presentationml/2006/main">
  <p:tag name="ROLE" val="value1"/>
</p:tagLst>
</file>

<file path=ppt/tags/tag423.xml><?xml version="1.0" encoding="utf-8"?>
<p:tagLst xmlns:a="http://schemas.openxmlformats.org/drawingml/2006/main" xmlns:r="http://schemas.openxmlformats.org/officeDocument/2006/relationships" xmlns:p="http://schemas.openxmlformats.org/presentationml/2006/main">
  <p:tag name="ROLE" val="value2"/>
</p:tagLst>
</file>

<file path=ppt/tags/tag424.xml><?xml version="1.0" encoding="utf-8"?>
<p:tagLst xmlns:a="http://schemas.openxmlformats.org/drawingml/2006/main" xmlns:r="http://schemas.openxmlformats.org/officeDocument/2006/relationships" xmlns:p="http://schemas.openxmlformats.org/presentationml/2006/main">
  <p:tag name="ROLE" val="value3"/>
</p:tagLst>
</file>

<file path=ppt/tags/tag425.xml><?xml version="1.0" encoding="utf-8"?>
<p:tagLst xmlns:a="http://schemas.openxmlformats.org/drawingml/2006/main" xmlns:r="http://schemas.openxmlformats.org/officeDocument/2006/relationships" xmlns:p="http://schemas.openxmlformats.org/presentationml/2006/main">
  <p:tag name="ROLE" val="subtitle2"/>
</p:tagLst>
</file>

<file path=ppt/tags/tag426.xml><?xml version="1.0" encoding="utf-8"?>
<p:tagLst xmlns:a="http://schemas.openxmlformats.org/drawingml/2006/main" xmlns:r="http://schemas.openxmlformats.org/officeDocument/2006/relationships" xmlns:p="http://schemas.openxmlformats.org/presentationml/2006/main">
  <p:tag name="ROLE" val="textplaceholder2"/>
</p:tagLst>
</file>

<file path=ppt/tags/tag427.xml><?xml version="1.0" encoding="utf-8"?>
<p:tagLst xmlns:a="http://schemas.openxmlformats.org/drawingml/2006/main" xmlns:r="http://schemas.openxmlformats.org/officeDocument/2006/relationships" xmlns:p="http://schemas.openxmlformats.org/presentationml/2006/main">
  <p:tag name="ROLE" val="subtitle3"/>
</p:tagLst>
</file>

<file path=ppt/tags/tag428.xml><?xml version="1.0" encoding="utf-8"?>
<p:tagLst xmlns:a="http://schemas.openxmlformats.org/drawingml/2006/main" xmlns:r="http://schemas.openxmlformats.org/officeDocument/2006/relationships" xmlns:p="http://schemas.openxmlformats.org/presentationml/2006/main">
  <p:tag name="ROLE" val="textplaceholder3"/>
</p:tagLst>
</file>

<file path=ppt/tags/tag429.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3.xml><?xml version="1.0" encoding="utf-8"?>
<p:tagLst xmlns:a="http://schemas.openxmlformats.org/drawingml/2006/main" xmlns:r="http://schemas.openxmlformats.org/officeDocument/2006/relationships" xmlns:p="http://schemas.openxmlformats.org/presentationml/2006/main">
  <p:tag name="ROLE" val="title"/>
</p:tagLst>
</file>

<file path=ppt/tags/tag430.xml><?xml version="1.0" encoding="utf-8"?>
<p:tagLst xmlns:a="http://schemas.openxmlformats.org/drawingml/2006/main" xmlns:r="http://schemas.openxmlformats.org/officeDocument/2006/relationships" xmlns:p="http://schemas.openxmlformats.org/presentationml/2006/main">
  <p:tag name="ROLE" val="footer"/>
</p:tagLst>
</file>

<file path=ppt/tags/tag431.xml><?xml version="1.0" encoding="utf-8"?>
<p:tagLst xmlns:a="http://schemas.openxmlformats.org/drawingml/2006/main" xmlns:r="http://schemas.openxmlformats.org/officeDocument/2006/relationships" xmlns:p="http://schemas.openxmlformats.org/presentationml/2006/main">
  <p:tag name="ROLE" val="title"/>
</p:tagLst>
</file>

<file path=ppt/tags/tag432.xml><?xml version="1.0" encoding="utf-8"?>
<p:tagLst xmlns:a="http://schemas.openxmlformats.org/drawingml/2006/main" xmlns:r="http://schemas.openxmlformats.org/officeDocument/2006/relationships" xmlns:p="http://schemas.openxmlformats.org/presentationml/2006/main">
  <p:tag name="ROLE" val="textplaceholder2"/>
</p:tagLst>
</file>

<file path=ppt/tags/tag433.xml><?xml version="1.0" encoding="utf-8"?>
<p:tagLst xmlns:a="http://schemas.openxmlformats.org/drawingml/2006/main" xmlns:r="http://schemas.openxmlformats.org/officeDocument/2006/relationships" xmlns:p="http://schemas.openxmlformats.org/presentationml/2006/main">
  <p:tag name="ROLE" val="textplaceholder3"/>
</p:tagLst>
</file>

<file path=ppt/tags/tag434.xml><?xml version="1.0" encoding="utf-8"?>
<p:tagLst xmlns:a="http://schemas.openxmlformats.org/drawingml/2006/main" xmlns:r="http://schemas.openxmlformats.org/officeDocument/2006/relationships" xmlns:p="http://schemas.openxmlformats.org/presentationml/2006/main">
  <p:tag name="ROLE" val="subtitle1"/>
</p:tagLst>
</file>

<file path=ppt/tags/tag435.xml><?xml version="1.0" encoding="utf-8"?>
<p:tagLst xmlns:a="http://schemas.openxmlformats.org/drawingml/2006/main" xmlns:r="http://schemas.openxmlformats.org/officeDocument/2006/relationships" xmlns:p="http://schemas.openxmlformats.org/presentationml/2006/main">
  <p:tag name="ROLE" val="subtitle2"/>
</p:tagLst>
</file>

<file path=ppt/tags/tag436.xml><?xml version="1.0" encoding="utf-8"?>
<p:tagLst xmlns:a="http://schemas.openxmlformats.org/drawingml/2006/main" xmlns:r="http://schemas.openxmlformats.org/officeDocument/2006/relationships" xmlns:p="http://schemas.openxmlformats.org/presentationml/2006/main">
  <p:tag name="ROLE" val="subtitle3"/>
</p:tagLst>
</file>

<file path=ppt/tags/tag437.xml><?xml version="1.0" encoding="utf-8"?>
<p:tagLst xmlns:a="http://schemas.openxmlformats.org/drawingml/2006/main" xmlns:r="http://schemas.openxmlformats.org/officeDocument/2006/relationships" xmlns:p="http://schemas.openxmlformats.org/presentationml/2006/main">
  <p:tag name="ROLE" val="subtitle1"/>
</p:tagLst>
</file>

<file path=ppt/tags/tag438.xml><?xml version="1.0" encoding="utf-8"?>
<p:tagLst xmlns:a="http://schemas.openxmlformats.org/drawingml/2006/main" xmlns:r="http://schemas.openxmlformats.org/officeDocument/2006/relationships" xmlns:p="http://schemas.openxmlformats.org/presentationml/2006/main">
  <p:tag name="ROLE" val="title"/>
</p:tagLst>
</file>

<file path=ppt/tags/tag439.xml><?xml version="1.0" encoding="utf-8"?>
<p:tagLst xmlns:a="http://schemas.openxmlformats.org/drawingml/2006/main" xmlns:r="http://schemas.openxmlformats.org/officeDocument/2006/relationships" xmlns:p="http://schemas.openxmlformats.org/presentationml/2006/main">
  <p:tag name="ROLE" val="footer"/>
</p:tagLst>
</file>

<file path=ppt/tags/tag44.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40.xml><?xml version="1.0" encoding="utf-8"?>
<p:tagLst xmlns:a="http://schemas.openxmlformats.org/drawingml/2006/main" xmlns:r="http://schemas.openxmlformats.org/officeDocument/2006/relationships" xmlns:p="http://schemas.openxmlformats.org/presentationml/2006/main">
  <p:tag name="ROLE" val="subtitle2"/>
</p:tagLst>
</file>

<file path=ppt/tags/tag441.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42.xml><?xml version="1.0" encoding="utf-8"?>
<p:tagLst xmlns:a="http://schemas.openxmlformats.org/drawingml/2006/main" xmlns:r="http://schemas.openxmlformats.org/officeDocument/2006/relationships" xmlns:p="http://schemas.openxmlformats.org/presentationml/2006/main">
  <p:tag name="ROLE" val="textplaceholder2"/>
</p:tagLst>
</file>

<file path=ppt/tags/tag443.xml><?xml version="1.0" encoding="utf-8"?>
<p:tagLst xmlns:a="http://schemas.openxmlformats.org/drawingml/2006/main" xmlns:r="http://schemas.openxmlformats.org/officeDocument/2006/relationships" xmlns:p="http://schemas.openxmlformats.org/presentationml/2006/main">
  <p:tag name="ROLE" val="subtitle1"/>
</p:tagLst>
</file>

<file path=ppt/tags/tag444.xml><?xml version="1.0" encoding="utf-8"?>
<p:tagLst xmlns:a="http://schemas.openxmlformats.org/drawingml/2006/main" xmlns:r="http://schemas.openxmlformats.org/officeDocument/2006/relationships" xmlns:p="http://schemas.openxmlformats.org/presentationml/2006/main">
  <p:tag name="ROLE" val="title"/>
</p:tagLst>
</file>

<file path=ppt/tags/tag445.xml><?xml version="1.0" encoding="utf-8"?>
<p:tagLst xmlns:a="http://schemas.openxmlformats.org/drawingml/2006/main" xmlns:r="http://schemas.openxmlformats.org/officeDocument/2006/relationships" xmlns:p="http://schemas.openxmlformats.org/presentationml/2006/main">
  <p:tag name="ROLE" val="footer"/>
</p:tagLst>
</file>

<file path=ppt/tags/tag446.xml><?xml version="1.0" encoding="utf-8"?>
<p:tagLst xmlns:a="http://schemas.openxmlformats.org/drawingml/2006/main" xmlns:r="http://schemas.openxmlformats.org/officeDocument/2006/relationships" xmlns:p="http://schemas.openxmlformats.org/presentationml/2006/main">
  <p:tag name="ROLE" val="subtitle2"/>
</p:tagLst>
</file>

<file path=ppt/tags/tag447.xml><?xml version="1.0" encoding="utf-8"?>
<p:tagLst xmlns:a="http://schemas.openxmlformats.org/drawingml/2006/main" xmlns:r="http://schemas.openxmlformats.org/officeDocument/2006/relationships" xmlns:p="http://schemas.openxmlformats.org/presentationml/2006/main">
  <p:tag name="ROLE" val="subtitle3"/>
</p:tagLst>
</file>

<file path=ppt/tags/tag448.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49.xml><?xml version="1.0" encoding="utf-8"?>
<p:tagLst xmlns:a="http://schemas.openxmlformats.org/drawingml/2006/main" xmlns:r="http://schemas.openxmlformats.org/officeDocument/2006/relationships" xmlns:p="http://schemas.openxmlformats.org/presentationml/2006/main">
  <p:tag name="ROLE" val="textplaceholder2"/>
</p:tagLst>
</file>

<file path=ppt/tags/tag45.xml><?xml version="1.0" encoding="utf-8"?>
<p:tagLst xmlns:a="http://schemas.openxmlformats.org/drawingml/2006/main" xmlns:r="http://schemas.openxmlformats.org/officeDocument/2006/relationships" xmlns:p="http://schemas.openxmlformats.org/presentationml/2006/main">
  <p:tag name="ROLE" val="title"/>
</p:tagLst>
</file>

<file path=ppt/tags/tag450.xml><?xml version="1.0" encoding="utf-8"?>
<p:tagLst xmlns:a="http://schemas.openxmlformats.org/drawingml/2006/main" xmlns:r="http://schemas.openxmlformats.org/officeDocument/2006/relationships" xmlns:p="http://schemas.openxmlformats.org/presentationml/2006/main">
  <p:tag name="ROLE" val="textplaceholder3"/>
</p:tagLst>
</file>

<file path=ppt/tags/tag451.xml><?xml version="1.0" encoding="utf-8"?>
<p:tagLst xmlns:a="http://schemas.openxmlformats.org/drawingml/2006/main" xmlns:r="http://schemas.openxmlformats.org/officeDocument/2006/relationships" xmlns:p="http://schemas.openxmlformats.org/presentationml/2006/main">
  <p:tag name="ROLE" val="title"/>
</p:tagLst>
</file>

<file path=ppt/tags/tag452.xml><?xml version="1.0" encoding="utf-8"?>
<p:tagLst xmlns:a="http://schemas.openxmlformats.org/drawingml/2006/main" xmlns:r="http://schemas.openxmlformats.org/officeDocument/2006/relationships" xmlns:p="http://schemas.openxmlformats.org/presentationml/2006/main">
  <p:tag name="ROLE" val="footer"/>
</p:tagLst>
</file>

<file path=ppt/tags/tag453.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54.xml><?xml version="1.0" encoding="utf-8"?>
<p:tagLst xmlns:a="http://schemas.openxmlformats.org/drawingml/2006/main" xmlns:r="http://schemas.openxmlformats.org/officeDocument/2006/relationships" xmlns:p="http://schemas.openxmlformats.org/presentationml/2006/main">
  <p:tag name="ROLE" val="textplaceholder4"/>
</p:tagLst>
</file>

<file path=ppt/tags/tag455.xml><?xml version="1.0" encoding="utf-8"?>
<p:tagLst xmlns:a="http://schemas.openxmlformats.org/drawingml/2006/main" xmlns:r="http://schemas.openxmlformats.org/officeDocument/2006/relationships" xmlns:p="http://schemas.openxmlformats.org/presentationml/2006/main">
  <p:tag name="ROLE" val="textplaceholder2"/>
</p:tagLst>
</file>

<file path=ppt/tags/tag456.xml><?xml version="1.0" encoding="utf-8"?>
<p:tagLst xmlns:a="http://schemas.openxmlformats.org/drawingml/2006/main" xmlns:r="http://schemas.openxmlformats.org/officeDocument/2006/relationships" xmlns:p="http://schemas.openxmlformats.org/presentationml/2006/main">
  <p:tag name="ROLE" val="textplaceholder3"/>
</p:tagLst>
</file>

<file path=ppt/tags/tag457.xml><?xml version="1.0" encoding="utf-8"?>
<p:tagLst xmlns:a="http://schemas.openxmlformats.org/drawingml/2006/main" xmlns:r="http://schemas.openxmlformats.org/officeDocument/2006/relationships" xmlns:p="http://schemas.openxmlformats.org/presentationml/2006/main">
  <p:tag name="ROLE" val="subtitle2"/>
</p:tagLst>
</file>

<file path=ppt/tags/tag458.xml><?xml version="1.0" encoding="utf-8"?>
<p:tagLst xmlns:a="http://schemas.openxmlformats.org/drawingml/2006/main" xmlns:r="http://schemas.openxmlformats.org/officeDocument/2006/relationships" xmlns:p="http://schemas.openxmlformats.org/presentationml/2006/main">
  <p:tag name="ROLE" val="subtitle1"/>
</p:tagLst>
</file>

<file path=ppt/tags/tag459.xml><?xml version="1.0" encoding="utf-8"?>
<p:tagLst xmlns:a="http://schemas.openxmlformats.org/drawingml/2006/main" xmlns:r="http://schemas.openxmlformats.org/officeDocument/2006/relationships" xmlns:p="http://schemas.openxmlformats.org/presentationml/2006/main">
  <p:tag name="ROLE" val="subtitle4"/>
</p:tagLst>
</file>

<file path=ppt/tags/tag46.xml><?xml version="1.0" encoding="utf-8"?>
<p:tagLst xmlns:a="http://schemas.openxmlformats.org/drawingml/2006/main" xmlns:r="http://schemas.openxmlformats.org/officeDocument/2006/relationships" xmlns:p="http://schemas.openxmlformats.org/presentationml/2006/main">
  <p:tag name="ROLE" val="footer"/>
</p:tagLst>
</file>

<file path=ppt/tags/tag460.xml><?xml version="1.0" encoding="utf-8"?>
<p:tagLst xmlns:a="http://schemas.openxmlformats.org/drawingml/2006/main" xmlns:r="http://schemas.openxmlformats.org/officeDocument/2006/relationships" xmlns:p="http://schemas.openxmlformats.org/presentationml/2006/main">
  <p:tag name="ROLE" val="subtitle3"/>
</p:tagLst>
</file>

<file path=ppt/tags/tag461.xml><?xml version="1.0" encoding="utf-8"?>
<p:tagLst xmlns:a="http://schemas.openxmlformats.org/drawingml/2006/main" xmlns:r="http://schemas.openxmlformats.org/officeDocument/2006/relationships" xmlns:p="http://schemas.openxmlformats.org/presentationml/2006/main">
  <p:tag name="ROLE" val="subtitle1"/>
</p:tagLst>
</file>

<file path=ppt/tags/tag462.xml><?xml version="1.0" encoding="utf-8"?>
<p:tagLst xmlns:a="http://schemas.openxmlformats.org/drawingml/2006/main" xmlns:r="http://schemas.openxmlformats.org/officeDocument/2006/relationships" xmlns:p="http://schemas.openxmlformats.org/presentationml/2006/main">
  <p:tag name="ROLE" val="title"/>
</p:tagLst>
</file>

<file path=ppt/tags/tag463.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64.xml><?xml version="1.0" encoding="utf-8"?>
<p:tagLst xmlns:a="http://schemas.openxmlformats.org/drawingml/2006/main" xmlns:r="http://schemas.openxmlformats.org/officeDocument/2006/relationships" xmlns:p="http://schemas.openxmlformats.org/presentationml/2006/main">
  <p:tag name="ROLE" val="footer"/>
</p:tagLst>
</file>

<file path=ppt/tags/tag465.xml><?xml version="1.0" encoding="utf-8"?>
<p:tagLst xmlns:a="http://schemas.openxmlformats.org/drawingml/2006/main" xmlns:r="http://schemas.openxmlformats.org/officeDocument/2006/relationships" xmlns:p="http://schemas.openxmlformats.org/presentationml/2006/main">
  <p:tag name="ROLE" val="subtitle3"/>
</p:tagLst>
</file>

<file path=ppt/tags/tag466.xml><?xml version="1.0" encoding="utf-8"?>
<p:tagLst xmlns:a="http://schemas.openxmlformats.org/drawingml/2006/main" xmlns:r="http://schemas.openxmlformats.org/officeDocument/2006/relationships" xmlns:p="http://schemas.openxmlformats.org/presentationml/2006/main">
  <p:tag name="ROLE" val="textplaceholder3"/>
</p:tagLst>
</file>

<file path=ppt/tags/tag467.xml><?xml version="1.0" encoding="utf-8"?>
<p:tagLst xmlns:a="http://schemas.openxmlformats.org/drawingml/2006/main" xmlns:r="http://schemas.openxmlformats.org/officeDocument/2006/relationships" xmlns:p="http://schemas.openxmlformats.org/presentationml/2006/main">
  <p:tag name="ROLE" val="subtitle2"/>
</p:tagLst>
</file>

<file path=ppt/tags/tag468.xml><?xml version="1.0" encoding="utf-8"?>
<p:tagLst xmlns:a="http://schemas.openxmlformats.org/drawingml/2006/main" xmlns:r="http://schemas.openxmlformats.org/officeDocument/2006/relationships" xmlns:p="http://schemas.openxmlformats.org/presentationml/2006/main">
  <p:tag name="ROLE" val="textplaceholder2"/>
</p:tagLst>
</file>

<file path=ppt/tags/tag469.xml><?xml version="1.0" encoding="utf-8"?>
<p:tagLst xmlns:a="http://schemas.openxmlformats.org/drawingml/2006/main" xmlns:r="http://schemas.openxmlformats.org/officeDocument/2006/relationships" xmlns:p="http://schemas.openxmlformats.org/presentationml/2006/main">
  <p:tag name="ROLE" val="subtitle1"/>
</p:tagLst>
</file>

<file path=ppt/tags/tag47.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70.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71.xml><?xml version="1.0" encoding="utf-8"?>
<p:tagLst xmlns:a="http://schemas.openxmlformats.org/drawingml/2006/main" xmlns:r="http://schemas.openxmlformats.org/officeDocument/2006/relationships" xmlns:p="http://schemas.openxmlformats.org/presentationml/2006/main">
  <p:tag name="ROLE" val="footer"/>
</p:tagLst>
</file>

<file path=ppt/tags/tag472.xml><?xml version="1.0" encoding="utf-8"?>
<p:tagLst xmlns:a="http://schemas.openxmlformats.org/drawingml/2006/main" xmlns:r="http://schemas.openxmlformats.org/officeDocument/2006/relationships" xmlns:p="http://schemas.openxmlformats.org/presentationml/2006/main">
  <p:tag name="ROLE" val="subtitle2"/>
</p:tagLst>
</file>

<file path=ppt/tags/tag473.xml><?xml version="1.0" encoding="utf-8"?>
<p:tagLst xmlns:a="http://schemas.openxmlformats.org/drawingml/2006/main" xmlns:r="http://schemas.openxmlformats.org/officeDocument/2006/relationships" xmlns:p="http://schemas.openxmlformats.org/presentationml/2006/main">
  <p:tag name="ROLE" val="textplaceholder2"/>
</p:tagLst>
</file>

<file path=ppt/tags/tag474.xml><?xml version="1.0" encoding="utf-8"?>
<p:tagLst xmlns:a="http://schemas.openxmlformats.org/drawingml/2006/main" xmlns:r="http://schemas.openxmlformats.org/officeDocument/2006/relationships" xmlns:p="http://schemas.openxmlformats.org/presentationml/2006/main">
  <p:tag name="ROLE" val="title"/>
</p:tagLst>
</file>

<file path=ppt/tags/tag475.xml><?xml version="1.0" encoding="utf-8"?>
<p:tagLst xmlns:a="http://schemas.openxmlformats.org/drawingml/2006/main" xmlns:r="http://schemas.openxmlformats.org/officeDocument/2006/relationships" xmlns:p="http://schemas.openxmlformats.org/presentationml/2006/main">
  <p:tag name="ROLE" val="footer"/>
</p:tagLst>
</file>

<file path=ppt/tags/tag476.xml><?xml version="1.0" encoding="utf-8"?>
<p:tagLst xmlns:a="http://schemas.openxmlformats.org/drawingml/2006/main" xmlns:r="http://schemas.openxmlformats.org/officeDocument/2006/relationships" xmlns:p="http://schemas.openxmlformats.org/presentationml/2006/main">
  <p:tag name="ROLE" val="title"/>
</p:tagLst>
</file>

<file path=ppt/tags/tag477.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78.xml><?xml version="1.0" encoding="utf-8"?>
<p:tagLst xmlns:a="http://schemas.openxmlformats.org/drawingml/2006/main" xmlns:r="http://schemas.openxmlformats.org/officeDocument/2006/relationships" xmlns:p="http://schemas.openxmlformats.org/presentationml/2006/main">
  <p:tag name="ROLE" val="title"/>
</p:tagLst>
</file>

<file path=ppt/tags/tag479.xml><?xml version="1.0" encoding="utf-8"?>
<p:tagLst xmlns:a="http://schemas.openxmlformats.org/drawingml/2006/main" xmlns:r="http://schemas.openxmlformats.org/officeDocument/2006/relationships" xmlns:p="http://schemas.openxmlformats.org/presentationml/2006/main">
  <p:tag name="ROLE" val="footer"/>
</p:tagLst>
</file>

<file path=ppt/tags/tag48.xml><?xml version="1.0" encoding="utf-8"?>
<p:tagLst xmlns:a="http://schemas.openxmlformats.org/drawingml/2006/main" xmlns:r="http://schemas.openxmlformats.org/officeDocument/2006/relationships" xmlns:p="http://schemas.openxmlformats.org/presentationml/2006/main">
  <p:tag name="ROLE" val="textplaceholder2"/>
</p:tagLst>
</file>

<file path=ppt/tags/tag480.xml><?xml version="1.0" encoding="utf-8"?>
<p:tagLst xmlns:a="http://schemas.openxmlformats.org/drawingml/2006/main" xmlns:r="http://schemas.openxmlformats.org/officeDocument/2006/relationships" xmlns:p="http://schemas.openxmlformats.org/presentationml/2006/main">
  <p:tag name="ROLE" val="textplaceholder1"/>
</p:tagLst>
</file>

<file path=ppt/tags/tag481.xml><?xml version="1.0" encoding="utf-8"?>
<p:tagLst xmlns:a="http://schemas.openxmlformats.org/drawingml/2006/main" xmlns:r="http://schemas.openxmlformats.org/officeDocument/2006/relationships" xmlns:p="http://schemas.openxmlformats.org/presentationml/2006/main">
  <p:tag name="ROLE" val="footer"/>
</p:tagLst>
</file>

<file path=ppt/tags/tag482.xml><?xml version="1.0" encoding="utf-8"?>
<p:tagLst xmlns:a="http://schemas.openxmlformats.org/drawingml/2006/main" xmlns:r="http://schemas.openxmlformats.org/officeDocument/2006/relationships" xmlns:p="http://schemas.openxmlformats.org/presentationml/2006/main">
  <p:tag name="ROLE" val="title"/>
</p:tagLst>
</file>

<file path=ppt/tags/tag483.xml><?xml version="1.0" encoding="utf-8"?>
<p:tagLst xmlns:a="http://schemas.openxmlformats.org/drawingml/2006/main" xmlns:r="http://schemas.openxmlformats.org/officeDocument/2006/relationships" xmlns:p="http://schemas.openxmlformats.org/presentationml/2006/main">
  <p:tag name="ROLE" val="footer"/>
</p:tagLst>
</file>

<file path=ppt/tags/tag49.xml><?xml version="1.0" encoding="utf-8"?>
<p:tagLst xmlns:a="http://schemas.openxmlformats.org/drawingml/2006/main" xmlns:r="http://schemas.openxmlformats.org/officeDocument/2006/relationships" xmlns:p="http://schemas.openxmlformats.org/presentationml/2006/main">
  <p:tag name="ROLE" val="textplaceholder3"/>
</p:tagLst>
</file>

<file path=ppt/tags/tag5.xml><?xml version="1.0" encoding="utf-8"?>
<p:tagLst xmlns:a="http://schemas.openxmlformats.org/drawingml/2006/main" xmlns:r="http://schemas.openxmlformats.org/officeDocument/2006/relationships" xmlns:p="http://schemas.openxmlformats.org/presentationml/2006/main">
  <p:tag name="ROLE" val="subtitle1"/>
</p:tagLst>
</file>

<file path=ppt/tags/tag50.xml><?xml version="1.0" encoding="utf-8"?>
<p:tagLst xmlns:a="http://schemas.openxmlformats.org/drawingml/2006/main" xmlns:r="http://schemas.openxmlformats.org/officeDocument/2006/relationships" xmlns:p="http://schemas.openxmlformats.org/presentationml/2006/main">
  <p:tag name="ROLE" val="textplaceholder4"/>
</p:tagLst>
</file>

<file path=ppt/tags/tag51.xml><?xml version="1.0" encoding="utf-8"?>
<p:tagLst xmlns:a="http://schemas.openxmlformats.org/drawingml/2006/main" xmlns:r="http://schemas.openxmlformats.org/officeDocument/2006/relationships" xmlns:p="http://schemas.openxmlformats.org/presentationml/2006/main">
  <p:tag name="ROLE" val="textplaceholder5"/>
</p:tagLst>
</file>

<file path=ppt/tags/tag52.xml><?xml version="1.0" encoding="utf-8"?>
<p:tagLst xmlns:a="http://schemas.openxmlformats.org/drawingml/2006/main" xmlns:r="http://schemas.openxmlformats.org/officeDocument/2006/relationships" xmlns:p="http://schemas.openxmlformats.org/presentationml/2006/main">
  <p:tag name="ROLE" val="title"/>
</p:tagLst>
</file>

<file path=ppt/tags/tag53.xml><?xml version="1.0" encoding="utf-8"?>
<p:tagLst xmlns:a="http://schemas.openxmlformats.org/drawingml/2006/main" xmlns:r="http://schemas.openxmlformats.org/officeDocument/2006/relationships" xmlns:p="http://schemas.openxmlformats.org/presentationml/2006/main">
  <p:tag name="ROLE" val="footer"/>
</p:tagLst>
</file>

<file path=ppt/tags/tag54.xml><?xml version="1.0" encoding="utf-8"?>
<p:tagLst xmlns:a="http://schemas.openxmlformats.org/drawingml/2006/main" xmlns:r="http://schemas.openxmlformats.org/officeDocument/2006/relationships" xmlns:p="http://schemas.openxmlformats.org/presentationml/2006/main">
  <p:tag name="ROLE" val="textplaceholder1"/>
</p:tagLst>
</file>

<file path=ppt/tags/tag55.xml><?xml version="1.0" encoding="utf-8"?>
<p:tagLst xmlns:a="http://schemas.openxmlformats.org/drawingml/2006/main" xmlns:r="http://schemas.openxmlformats.org/officeDocument/2006/relationships" xmlns:p="http://schemas.openxmlformats.org/presentationml/2006/main">
  <p:tag name="ROLE" val="textplaceholder2"/>
</p:tagLst>
</file>

<file path=ppt/tags/tag56.xml><?xml version="1.0" encoding="utf-8"?>
<p:tagLst xmlns:a="http://schemas.openxmlformats.org/drawingml/2006/main" xmlns:r="http://schemas.openxmlformats.org/officeDocument/2006/relationships" xmlns:p="http://schemas.openxmlformats.org/presentationml/2006/main">
  <p:tag name="ROLE" val="textplaceholder3"/>
</p:tagLst>
</file>

<file path=ppt/tags/tag57.xml><?xml version="1.0" encoding="utf-8"?>
<p:tagLst xmlns:a="http://schemas.openxmlformats.org/drawingml/2006/main" xmlns:r="http://schemas.openxmlformats.org/officeDocument/2006/relationships" xmlns:p="http://schemas.openxmlformats.org/presentationml/2006/main">
  <p:tag name="ROLE" val="textplaceholder4"/>
</p:tagLst>
</file>

<file path=ppt/tags/tag58.xml><?xml version="1.0" encoding="utf-8"?>
<p:tagLst xmlns:a="http://schemas.openxmlformats.org/drawingml/2006/main" xmlns:r="http://schemas.openxmlformats.org/officeDocument/2006/relationships" xmlns:p="http://schemas.openxmlformats.org/presentationml/2006/main">
  <p:tag name="ROLE" val="textplaceholder5"/>
</p:tagLst>
</file>

<file path=ppt/tags/tag59.xml><?xml version="1.0" encoding="utf-8"?>
<p:tagLst xmlns:a="http://schemas.openxmlformats.org/drawingml/2006/main" xmlns:r="http://schemas.openxmlformats.org/officeDocument/2006/relationships" xmlns:p="http://schemas.openxmlformats.org/presentationml/2006/main">
  <p:tag name="ROLE" val="title"/>
</p:tagLst>
</file>

<file path=ppt/tags/tag6.xml><?xml version="1.0" encoding="utf-8"?>
<p:tagLst xmlns:a="http://schemas.openxmlformats.org/drawingml/2006/main" xmlns:r="http://schemas.openxmlformats.org/officeDocument/2006/relationships" xmlns:p="http://schemas.openxmlformats.org/presentationml/2006/main">
  <p:tag name="ROLE" val="title"/>
</p:tagLst>
</file>

<file path=ppt/tags/tag60.xml><?xml version="1.0" encoding="utf-8"?>
<p:tagLst xmlns:a="http://schemas.openxmlformats.org/drawingml/2006/main" xmlns:r="http://schemas.openxmlformats.org/officeDocument/2006/relationships" xmlns:p="http://schemas.openxmlformats.org/presentationml/2006/main">
  <p:tag name="ROLE" val="footer"/>
</p:tagLst>
</file>

<file path=ppt/tags/tag61.xml><?xml version="1.0" encoding="utf-8"?>
<p:tagLst xmlns:a="http://schemas.openxmlformats.org/drawingml/2006/main" xmlns:r="http://schemas.openxmlformats.org/officeDocument/2006/relationships" xmlns:p="http://schemas.openxmlformats.org/presentationml/2006/main">
  <p:tag name="ROLE" val="textplaceholder1"/>
</p:tagLst>
</file>

<file path=ppt/tags/tag62.xml><?xml version="1.0" encoding="utf-8"?>
<p:tagLst xmlns:a="http://schemas.openxmlformats.org/drawingml/2006/main" xmlns:r="http://schemas.openxmlformats.org/officeDocument/2006/relationships" xmlns:p="http://schemas.openxmlformats.org/presentationml/2006/main">
  <p:tag name="ROLE" val="textplaceholder2"/>
</p:tagLst>
</file>

<file path=ppt/tags/tag63.xml><?xml version="1.0" encoding="utf-8"?>
<p:tagLst xmlns:a="http://schemas.openxmlformats.org/drawingml/2006/main" xmlns:r="http://schemas.openxmlformats.org/officeDocument/2006/relationships" xmlns:p="http://schemas.openxmlformats.org/presentationml/2006/main">
  <p:tag name="ROLE" val="textplaceholder3"/>
</p:tagLst>
</file>

<file path=ppt/tags/tag64.xml><?xml version="1.0" encoding="utf-8"?>
<p:tagLst xmlns:a="http://schemas.openxmlformats.org/drawingml/2006/main" xmlns:r="http://schemas.openxmlformats.org/officeDocument/2006/relationships" xmlns:p="http://schemas.openxmlformats.org/presentationml/2006/main">
  <p:tag name="ROLE" val="textplaceholder4"/>
</p:tagLst>
</file>

<file path=ppt/tags/tag65.xml><?xml version="1.0" encoding="utf-8"?>
<p:tagLst xmlns:a="http://schemas.openxmlformats.org/drawingml/2006/main" xmlns:r="http://schemas.openxmlformats.org/officeDocument/2006/relationships" xmlns:p="http://schemas.openxmlformats.org/presentationml/2006/main">
  <p:tag name="ROLE" val="textplaceholder5"/>
</p:tagLst>
</file>

<file path=ppt/tags/tag66.xml><?xml version="1.0" encoding="utf-8"?>
<p:tagLst xmlns:a="http://schemas.openxmlformats.org/drawingml/2006/main" xmlns:r="http://schemas.openxmlformats.org/officeDocument/2006/relationships" xmlns:p="http://schemas.openxmlformats.org/presentationml/2006/main">
  <p:tag name="ROLE" val="title"/>
</p:tagLst>
</file>

<file path=ppt/tags/tag67.xml><?xml version="1.0" encoding="utf-8"?>
<p:tagLst xmlns:a="http://schemas.openxmlformats.org/drawingml/2006/main" xmlns:r="http://schemas.openxmlformats.org/officeDocument/2006/relationships" xmlns:p="http://schemas.openxmlformats.org/presentationml/2006/main">
  <p:tag name="ROLE" val="footer"/>
</p:tagLst>
</file>

<file path=ppt/tags/tag68.xml><?xml version="1.0" encoding="utf-8"?>
<p:tagLst xmlns:a="http://schemas.openxmlformats.org/drawingml/2006/main" xmlns:r="http://schemas.openxmlformats.org/officeDocument/2006/relationships" xmlns:p="http://schemas.openxmlformats.org/presentationml/2006/main">
  <p:tag name="ROLE" val="subtitle1"/>
</p:tagLst>
</file>

<file path=ppt/tags/tag69.xml><?xml version="1.0" encoding="utf-8"?>
<p:tagLst xmlns:a="http://schemas.openxmlformats.org/drawingml/2006/main" xmlns:r="http://schemas.openxmlformats.org/officeDocument/2006/relationships" xmlns:p="http://schemas.openxmlformats.org/presentationml/2006/main">
  <p:tag name="ROLE" val="textplaceholder1"/>
</p:tagLst>
</file>

<file path=ppt/tags/tag7.xml><?xml version="1.0" encoding="utf-8"?>
<p:tagLst xmlns:a="http://schemas.openxmlformats.org/drawingml/2006/main" xmlns:r="http://schemas.openxmlformats.org/officeDocument/2006/relationships" xmlns:p="http://schemas.openxmlformats.org/presentationml/2006/main">
  <p:tag name="ROLE" val="subtitle1"/>
</p:tagLst>
</file>

<file path=ppt/tags/tag70.xml><?xml version="1.0" encoding="utf-8"?>
<p:tagLst xmlns:a="http://schemas.openxmlformats.org/drawingml/2006/main" xmlns:r="http://schemas.openxmlformats.org/officeDocument/2006/relationships" xmlns:p="http://schemas.openxmlformats.org/presentationml/2006/main">
  <p:tag name="ROLE" val="subtitle1"/>
</p:tagLst>
</file>

<file path=ppt/tags/tag71.xml><?xml version="1.0" encoding="utf-8"?>
<p:tagLst xmlns:a="http://schemas.openxmlformats.org/drawingml/2006/main" xmlns:r="http://schemas.openxmlformats.org/officeDocument/2006/relationships" xmlns:p="http://schemas.openxmlformats.org/presentationml/2006/main">
  <p:tag name="ROLE" val="title"/>
</p:tagLst>
</file>

<file path=ppt/tags/tag72.xml><?xml version="1.0" encoding="utf-8"?>
<p:tagLst xmlns:a="http://schemas.openxmlformats.org/drawingml/2006/main" xmlns:r="http://schemas.openxmlformats.org/officeDocument/2006/relationships" xmlns:p="http://schemas.openxmlformats.org/presentationml/2006/main">
  <p:tag name="ROLE" val="textplaceholder1"/>
</p:tagLst>
</file>

<file path=ppt/tags/tag73.xml><?xml version="1.0" encoding="utf-8"?>
<p:tagLst xmlns:a="http://schemas.openxmlformats.org/drawingml/2006/main" xmlns:r="http://schemas.openxmlformats.org/officeDocument/2006/relationships" xmlns:p="http://schemas.openxmlformats.org/presentationml/2006/main">
  <p:tag name="ROLE" val="footer"/>
</p:tagLst>
</file>

<file path=ppt/tags/tag74.xml><?xml version="1.0" encoding="utf-8"?>
<p:tagLst xmlns:a="http://schemas.openxmlformats.org/drawingml/2006/main" xmlns:r="http://schemas.openxmlformats.org/officeDocument/2006/relationships" xmlns:p="http://schemas.openxmlformats.org/presentationml/2006/main">
  <p:tag name="ROLE" val="subtitle1"/>
</p:tagLst>
</file>

<file path=ppt/tags/tag75.xml><?xml version="1.0" encoding="utf-8"?>
<p:tagLst xmlns:a="http://schemas.openxmlformats.org/drawingml/2006/main" xmlns:r="http://schemas.openxmlformats.org/officeDocument/2006/relationships" xmlns:p="http://schemas.openxmlformats.org/presentationml/2006/main">
  <p:tag name="ROLE" val="title"/>
</p:tagLst>
</file>

<file path=ppt/tags/tag76.xml><?xml version="1.0" encoding="utf-8"?>
<p:tagLst xmlns:a="http://schemas.openxmlformats.org/drawingml/2006/main" xmlns:r="http://schemas.openxmlformats.org/officeDocument/2006/relationships" xmlns:p="http://schemas.openxmlformats.org/presentationml/2006/main">
  <p:tag name="ROLE" val="textplaceholder1"/>
</p:tagLst>
</file>

<file path=ppt/tags/tag77.xml><?xml version="1.0" encoding="utf-8"?>
<p:tagLst xmlns:a="http://schemas.openxmlformats.org/drawingml/2006/main" xmlns:r="http://schemas.openxmlformats.org/officeDocument/2006/relationships" xmlns:p="http://schemas.openxmlformats.org/presentationml/2006/main">
  <p:tag name="ROLE" val="footer"/>
</p:tagLst>
</file>

<file path=ppt/tags/tag78.xml><?xml version="1.0" encoding="utf-8"?>
<p:tagLst xmlns:a="http://schemas.openxmlformats.org/drawingml/2006/main" xmlns:r="http://schemas.openxmlformats.org/officeDocument/2006/relationships" xmlns:p="http://schemas.openxmlformats.org/presentationml/2006/main">
  <p:tag name="ROLE" val="subtitle1"/>
</p:tagLst>
</file>

<file path=ppt/tags/tag79.xml><?xml version="1.0" encoding="utf-8"?>
<p:tagLst xmlns:a="http://schemas.openxmlformats.org/drawingml/2006/main" xmlns:r="http://schemas.openxmlformats.org/officeDocument/2006/relationships" xmlns:p="http://schemas.openxmlformats.org/presentationml/2006/main">
  <p:tag name="ROLE" val="title"/>
</p:tagLst>
</file>

<file path=ppt/tags/tag8.xml><?xml version="1.0" encoding="utf-8"?>
<p:tagLst xmlns:a="http://schemas.openxmlformats.org/drawingml/2006/main" xmlns:r="http://schemas.openxmlformats.org/officeDocument/2006/relationships" xmlns:p="http://schemas.openxmlformats.org/presentationml/2006/main">
  <p:tag name="ROLE" val="title"/>
</p:tagLst>
</file>

<file path=ppt/tags/tag80.xml><?xml version="1.0" encoding="utf-8"?>
<p:tagLst xmlns:a="http://schemas.openxmlformats.org/drawingml/2006/main" xmlns:r="http://schemas.openxmlformats.org/officeDocument/2006/relationships" xmlns:p="http://schemas.openxmlformats.org/presentationml/2006/main">
  <p:tag name="ROLE" val="textplaceholder1"/>
</p:tagLst>
</file>

<file path=ppt/tags/tag81.xml><?xml version="1.0" encoding="utf-8"?>
<p:tagLst xmlns:a="http://schemas.openxmlformats.org/drawingml/2006/main" xmlns:r="http://schemas.openxmlformats.org/officeDocument/2006/relationships" xmlns:p="http://schemas.openxmlformats.org/presentationml/2006/main">
  <p:tag name="ROLE" val="footer"/>
</p:tagLst>
</file>

<file path=ppt/tags/tag82.xml><?xml version="1.0" encoding="utf-8"?>
<p:tagLst xmlns:a="http://schemas.openxmlformats.org/drawingml/2006/main" xmlns:r="http://schemas.openxmlformats.org/officeDocument/2006/relationships" xmlns:p="http://schemas.openxmlformats.org/presentationml/2006/main">
  <p:tag name="ROLE" val="subtitle1"/>
</p:tagLst>
</file>

<file path=ppt/tags/tag83.xml><?xml version="1.0" encoding="utf-8"?>
<p:tagLst xmlns:a="http://schemas.openxmlformats.org/drawingml/2006/main" xmlns:r="http://schemas.openxmlformats.org/officeDocument/2006/relationships" xmlns:p="http://schemas.openxmlformats.org/presentationml/2006/main">
  <p:tag name="ROLE" val="title"/>
</p:tagLst>
</file>

<file path=ppt/tags/tag84.xml><?xml version="1.0" encoding="utf-8"?>
<p:tagLst xmlns:a="http://schemas.openxmlformats.org/drawingml/2006/main" xmlns:r="http://schemas.openxmlformats.org/officeDocument/2006/relationships" xmlns:p="http://schemas.openxmlformats.org/presentationml/2006/main">
  <p:tag name="ROLE" val="textplaceholder1"/>
</p:tagLst>
</file>

<file path=ppt/tags/tag85.xml><?xml version="1.0" encoding="utf-8"?>
<p:tagLst xmlns:a="http://schemas.openxmlformats.org/drawingml/2006/main" xmlns:r="http://schemas.openxmlformats.org/officeDocument/2006/relationships" xmlns:p="http://schemas.openxmlformats.org/presentationml/2006/main">
  <p:tag name="ROLE" val="footer"/>
</p:tagLst>
</file>

<file path=ppt/tags/tag86.xml><?xml version="1.0" encoding="utf-8"?>
<p:tagLst xmlns:a="http://schemas.openxmlformats.org/drawingml/2006/main" xmlns:r="http://schemas.openxmlformats.org/officeDocument/2006/relationships" xmlns:p="http://schemas.openxmlformats.org/presentationml/2006/main">
  <p:tag name="ROLE" val="subtitle2"/>
</p:tagLst>
</file>

<file path=ppt/tags/tag87.xml><?xml version="1.0" encoding="utf-8"?>
<p:tagLst xmlns:a="http://schemas.openxmlformats.org/drawingml/2006/main" xmlns:r="http://schemas.openxmlformats.org/officeDocument/2006/relationships" xmlns:p="http://schemas.openxmlformats.org/presentationml/2006/main">
  <p:tag name="ROLE" val="textplaceholder2"/>
</p:tagLst>
</file>

<file path=ppt/tags/tag88.xml><?xml version="1.0" encoding="utf-8"?>
<p:tagLst xmlns:a="http://schemas.openxmlformats.org/drawingml/2006/main" xmlns:r="http://schemas.openxmlformats.org/officeDocument/2006/relationships" xmlns:p="http://schemas.openxmlformats.org/presentationml/2006/main">
  <p:tag name="ROLE" val="title"/>
</p:tagLst>
</file>

<file path=ppt/tags/tag89.xml><?xml version="1.0" encoding="utf-8"?>
<p:tagLst xmlns:a="http://schemas.openxmlformats.org/drawingml/2006/main" xmlns:r="http://schemas.openxmlformats.org/officeDocument/2006/relationships" xmlns:p="http://schemas.openxmlformats.org/presentationml/2006/main">
  <p:tag name="ROLE" val="footer"/>
</p:tagLst>
</file>

<file path=ppt/tags/tag9.xml><?xml version="1.0" encoding="utf-8"?>
<p:tagLst xmlns:a="http://schemas.openxmlformats.org/drawingml/2006/main" xmlns:r="http://schemas.openxmlformats.org/officeDocument/2006/relationships" xmlns:p="http://schemas.openxmlformats.org/presentationml/2006/main">
  <p:tag name="ROLE" val="subtitle1"/>
</p:tagLst>
</file>

<file path=ppt/tags/tag90.xml><?xml version="1.0" encoding="utf-8"?>
<p:tagLst xmlns:a="http://schemas.openxmlformats.org/drawingml/2006/main" xmlns:r="http://schemas.openxmlformats.org/officeDocument/2006/relationships" xmlns:p="http://schemas.openxmlformats.org/presentationml/2006/main">
  <p:tag name="ROLE" val="subtitle1"/>
</p:tagLst>
</file>

<file path=ppt/tags/tag91.xml><?xml version="1.0" encoding="utf-8"?>
<p:tagLst xmlns:a="http://schemas.openxmlformats.org/drawingml/2006/main" xmlns:r="http://schemas.openxmlformats.org/officeDocument/2006/relationships" xmlns:p="http://schemas.openxmlformats.org/presentationml/2006/main">
  <p:tag name="ROLE" val="textplaceholder1"/>
</p:tagLst>
</file>

<file path=ppt/tags/tag92.xml><?xml version="1.0" encoding="utf-8"?>
<p:tagLst xmlns:a="http://schemas.openxmlformats.org/drawingml/2006/main" xmlns:r="http://schemas.openxmlformats.org/officeDocument/2006/relationships" xmlns:p="http://schemas.openxmlformats.org/presentationml/2006/main">
  <p:tag name="ROLE" val="subtitle2"/>
</p:tagLst>
</file>

<file path=ppt/tags/tag93.xml><?xml version="1.0" encoding="utf-8"?>
<p:tagLst xmlns:a="http://schemas.openxmlformats.org/drawingml/2006/main" xmlns:r="http://schemas.openxmlformats.org/officeDocument/2006/relationships" xmlns:p="http://schemas.openxmlformats.org/presentationml/2006/main">
  <p:tag name="ROLE" val="textplaceholder2"/>
</p:tagLst>
</file>

<file path=ppt/tags/tag94.xml><?xml version="1.0" encoding="utf-8"?>
<p:tagLst xmlns:a="http://schemas.openxmlformats.org/drawingml/2006/main" xmlns:r="http://schemas.openxmlformats.org/officeDocument/2006/relationships" xmlns:p="http://schemas.openxmlformats.org/presentationml/2006/main">
  <p:tag name="ROLE" val="subtitle1"/>
</p:tagLst>
</file>

<file path=ppt/tags/tag95.xml><?xml version="1.0" encoding="utf-8"?>
<p:tagLst xmlns:a="http://schemas.openxmlformats.org/drawingml/2006/main" xmlns:r="http://schemas.openxmlformats.org/officeDocument/2006/relationships" xmlns:p="http://schemas.openxmlformats.org/presentationml/2006/main">
  <p:tag name="ROLE" val="title"/>
</p:tagLst>
</file>

<file path=ppt/tags/tag96.xml><?xml version="1.0" encoding="utf-8"?>
<p:tagLst xmlns:a="http://schemas.openxmlformats.org/drawingml/2006/main" xmlns:r="http://schemas.openxmlformats.org/officeDocument/2006/relationships" xmlns:p="http://schemas.openxmlformats.org/presentationml/2006/main">
  <p:tag name="ROLE" val="textplaceholder1"/>
</p:tagLst>
</file>

<file path=ppt/tags/tag97.xml><?xml version="1.0" encoding="utf-8"?>
<p:tagLst xmlns:a="http://schemas.openxmlformats.org/drawingml/2006/main" xmlns:r="http://schemas.openxmlformats.org/officeDocument/2006/relationships" xmlns:p="http://schemas.openxmlformats.org/presentationml/2006/main">
  <p:tag name="ROLE" val="footer"/>
</p:tagLst>
</file>

<file path=ppt/tags/tag98.xml><?xml version="1.0" encoding="utf-8"?>
<p:tagLst xmlns:a="http://schemas.openxmlformats.org/drawingml/2006/main" xmlns:r="http://schemas.openxmlformats.org/officeDocument/2006/relationships" xmlns:p="http://schemas.openxmlformats.org/presentationml/2006/main">
  <p:tag name="ROLE" val="subtitle2"/>
</p:tagLst>
</file>

<file path=ppt/tags/tag99.xml><?xml version="1.0" encoding="utf-8"?>
<p:tagLst xmlns:a="http://schemas.openxmlformats.org/drawingml/2006/main" xmlns:r="http://schemas.openxmlformats.org/officeDocument/2006/relationships" xmlns:p="http://schemas.openxmlformats.org/presentationml/2006/main">
  <p:tag name="ROLE" val="textplaceholder2"/>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York">
  <a:themeElements>
    <a:clrScheme name="New York BLUE">
      <a:dk1>
        <a:srgbClr val="404040"/>
      </a:dk1>
      <a:lt1>
        <a:sysClr val="window" lastClr="FFFFFF"/>
      </a:lt1>
      <a:dk2>
        <a:srgbClr val="404040"/>
      </a:dk2>
      <a:lt2>
        <a:srgbClr val="FFFFFF"/>
      </a:lt2>
      <a:accent1>
        <a:srgbClr val="2468ED"/>
      </a:accent1>
      <a:accent2>
        <a:srgbClr val="8AACEF"/>
      </a:accent2>
      <a:accent3>
        <a:srgbClr val="C7D5EF"/>
      </a:accent3>
      <a:accent4>
        <a:srgbClr val="DCE3F0"/>
      </a:accent4>
      <a:accent5>
        <a:srgbClr val="E4EAF4"/>
      </a:accent5>
      <a:accent6>
        <a:srgbClr val="F0F3F8"/>
      </a:accent6>
      <a:hlink>
        <a:srgbClr val="2468ED"/>
      </a:hlink>
      <a:folHlink>
        <a:srgbClr val="404040"/>
      </a:folHlink>
    </a:clrScheme>
    <a:fontScheme name="Другая 6">
      <a:majorFont>
        <a:latin typeface="Bahnschrift"/>
        <a:ea typeface=""/>
        <a:cs typeface=""/>
      </a:majorFont>
      <a:minorFont>
        <a:latin typeface="Bahnschrift 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FBEC352-B845-4DE5-91CB-27EDC22201E7}">
  <we:reference id="WA200005566" version="3.0.0.3" store="Omex" storeType="OMEX"/>
  <we:alternateReferences>
    <we:reference id="WA200005566" version="3.0.0.3" store="WA200005566" storeType="OMEX"/>
  </we:alternateReferences>
  <we:properties>
    <we:property name="theme" value="{&quot;name&quot;:&quot;New York&quot;,&quot;color&quot;:&quot;#2468ED&quot;,&quot;colorPalette&quot;:[&quot;404040&quot;,&quot;FFFFFF&quot;,&quot;404040&quot;,&quot;FFFFFF&quot;,&quot;2468ED&quot;,&quot;8AACEF&quot;,&quot;C7D5EF&quot;,&quot;DCE3F0&quot;,&quot;E4EAF4&quot;,&quot;F0F3F8&quot;,&quot;2468ED&quot;,&quot;404040&quot;],&quot;previewImages&quot;:[&quot;https://cpp.appsdowonders.com/assets/SlideTitle-new-york.webp&quot;,&quot;https://cpp.appsdowonders.com/assets/SlideAgenda-new-york.webp&quot;,&quot;https://cpp.appsdowonders.com/assets/SlideTextbox1V1-new-york.webp&quot;,&quot;https://cpp.appsdowonders.com/assets/SlideTextbox3V1-new-york.webp&quot;,&quot;https://cpp.appsdowonders.com/assets/SlideTable-new-york.webp&quot;,&quot;https://cpp.appsdowonders.com/assets/SlideTimelineV2-new-york.webp&quot;],&quot;isDefault&quot;:true,&quot;previewAnimation&quot;:&quot;https://cpp.appsdowonders.com/assets/new-york-preview.gif&quot;,&quot;index&quot;:0}"/>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634BD2A556543998E6A7EBBEE2AC4" ma:contentTypeVersion="19" ma:contentTypeDescription="Crée un document." ma:contentTypeScope="" ma:versionID="c4a3aaeb73d459a9ceae91f207511366">
  <xsd:schema xmlns:xsd="http://www.w3.org/2001/XMLSchema" xmlns:xs="http://www.w3.org/2001/XMLSchema" xmlns:p="http://schemas.microsoft.com/office/2006/metadata/properties" xmlns:ns2="0b54caa1-4247-49e6-986c-e7876b4c339e" xmlns:ns3="3de0b7d0-d478-4105-94b5-523fbaa6420e" targetNamespace="http://schemas.microsoft.com/office/2006/metadata/properties" ma:root="true" ma:fieldsID="70795318d12911f68738b2f562c0fe24" ns2:_="" ns3:_="">
    <xsd:import namespace="0b54caa1-4247-49e6-986c-e7876b4c339e"/>
    <xsd:import namespace="3de0b7d0-d478-4105-94b5-523fbaa642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4caa1-4247-49e6-986c-e7876b4c3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5c35876-cee6-4aaa-ac6a-c39a366759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e0b7d0-d478-4105-94b5-523fbaa6420e"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9258af4-15e0-4b4e-9676-d4543fbc0d14}" ma:internalName="TaxCatchAll" ma:showField="CatchAllData" ma:web="3de0b7d0-d478-4105-94b5-523fbaa64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54caa1-4247-49e6-986c-e7876b4c339e">
      <Terms xmlns="http://schemas.microsoft.com/office/infopath/2007/PartnerControls"/>
    </lcf76f155ced4ddcb4097134ff3c332f>
    <TaxCatchAll xmlns="3de0b7d0-d478-4105-94b5-523fbaa6420e" xsi:nil="true"/>
  </documentManagement>
</p:properties>
</file>

<file path=customXml/itemProps1.xml><?xml version="1.0" encoding="utf-8"?>
<ds:datastoreItem xmlns:ds="http://schemas.openxmlformats.org/officeDocument/2006/customXml" ds:itemID="{17270DFE-52E0-4C42-97A5-D845BD447E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54caa1-4247-49e6-986c-e7876b4c339e"/>
    <ds:schemaRef ds:uri="3de0b7d0-d478-4105-94b5-523fbaa642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9A68F3-2B59-425B-AC79-A239AC013629}">
  <ds:schemaRefs>
    <ds:schemaRef ds:uri="http://schemas.microsoft.com/sharepoint/v3/contenttype/forms"/>
  </ds:schemaRefs>
</ds:datastoreItem>
</file>

<file path=customXml/itemProps3.xml><?xml version="1.0" encoding="utf-8"?>
<ds:datastoreItem xmlns:ds="http://schemas.openxmlformats.org/officeDocument/2006/customXml" ds:itemID="{426969D3-C071-4DEF-821C-9F8B884AB8F9}">
  <ds:schemaRefs>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0b54caa1-4247-49e6-986c-e7876b4c339e"/>
    <ds:schemaRef ds:uri="http://schemas.microsoft.com/office/2006/metadata/properties"/>
    <ds:schemaRef ds:uri="3de0b7d0-d478-4105-94b5-523fbaa6420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31145</TotalTime>
  <Words>999</Words>
  <Application>Microsoft Office PowerPoint</Application>
  <PresentationFormat>Affichage à l'écran (4:3)</PresentationFormat>
  <Paragraphs>55</Paragraphs>
  <Slides>5</Slides>
  <Notes>0</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5</vt:i4>
      </vt:variant>
    </vt:vector>
  </HeadingPairs>
  <TitlesOfParts>
    <vt:vector size="14" baseType="lpstr">
      <vt:lpstr>Arial</vt:lpstr>
      <vt:lpstr>Bahnschrift</vt:lpstr>
      <vt:lpstr>Bahnschrift Light</vt:lpstr>
      <vt:lpstr>Calibri</vt:lpstr>
      <vt:lpstr>Calibri Light</vt:lpstr>
      <vt:lpstr>Poppins</vt:lpstr>
      <vt:lpstr>Wingdings</vt:lpstr>
      <vt:lpstr>Thème Office</vt:lpstr>
      <vt:lpstr>New York</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Lisa Dewess</dc:creator>
  <cp:lastModifiedBy>Anne Freund</cp:lastModifiedBy>
  <cp:revision>1968</cp:revision>
  <cp:lastPrinted>2020-07-07T14:47:28Z</cp:lastPrinted>
  <dcterms:created xsi:type="dcterms:W3CDTF">2017-02-27T09:31:16Z</dcterms:created>
  <dcterms:modified xsi:type="dcterms:W3CDTF">2026-02-26T17:12:50Z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5800200</vt:r8>
  </property>
  <property fmtid="{D5CDD505-2E9C-101B-9397-08002B2CF9AE}" pid="3" name="ContentTypeId">
    <vt:lpwstr>0x0101009B2634BD2A556543998E6A7EBBEE2AC4</vt:lpwstr>
  </property>
  <property fmtid="{D5CDD505-2E9C-101B-9397-08002B2CF9AE}" pid="4" name="MediaServiceImageTags">
    <vt:lpwstr/>
  </property>
</Properties>
</file>